
<file path=[Content_Types].xml><?xml version="1.0" encoding="utf-8"?>
<Types xmlns="http://schemas.openxmlformats.org/package/2006/content-types">
  <Default Extension="jpeg" ContentType="image/jpeg"/>
  <Default Extension="JPG" ContentType="image/.jpg"/>
  <Default Extension="png" ContentType="image/png"/>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sldIdLst>
    <p:sldId id="256" r:id="rId3"/>
    <p:sldId id="297" r:id="rId4"/>
    <p:sldId id="298" r:id="rId5"/>
    <p:sldId id="302" r:id="rId6"/>
    <p:sldId id="303" r:id="rId7"/>
    <p:sldId id="299" r:id="rId8"/>
    <p:sldId id="304" r:id="rId9"/>
    <p:sldId id="322" r:id="rId10"/>
    <p:sldId id="324" r:id="rId11"/>
    <p:sldId id="325" r:id="rId12"/>
    <p:sldId id="313" r:id="rId13"/>
    <p:sldId id="314" r:id="rId14"/>
    <p:sldId id="315" r:id="rId15"/>
    <p:sldId id="316" r:id="rId16"/>
    <p:sldId id="327" r:id="rId17"/>
    <p:sldId id="328" r:id="rId18"/>
    <p:sldId id="320" r:id="rId19"/>
    <p:sldId id="301" r:id="rId20"/>
    <p:sldId id="318" r:id="rId21"/>
    <p:sldId id="257" r:id="rId22"/>
  </p:sldIdLst>
  <p:sldSz cx="12192000" cy="6858000"/>
  <p:notesSz cx="6858000" cy="9144000"/>
  <p:embeddedFontLst>
    <p:embeddedFont>
      <p:font typeface="思源黑体 CN Light" panose="020B0300000000000000" pitchFamily="34" charset="-122"/>
      <p:regular r:id="rId27"/>
    </p:embeddedFont>
    <p:embeddedFont>
      <p:font typeface="优设标题黑" panose="00000500000000000000" pitchFamily="2" charset="-122"/>
      <p:regular r:id="rId28"/>
    </p:embeddedFont>
    <p:embeddedFont>
      <p:font typeface="思源宋体 CN Heavy" panose="02020900000000000000" pitchFamily="18" charset="-122"/>
      <p:bold r:id="rId29"/>
    </p:embeddedFont>
    <p:embeddedFont>
      <p:font typeface="微软雅黑" panose="020B0503020204020204" charset="-122"/>
      <p:regular r:id="rId30"/>
    </p:embeddedFont>
    <p:embeddedFont>
      <p:font typeface="思源黑体 CN Bold" panose="020B0800000000000000" charset="-122"/>
      <p:bold r:id="rId31"/>
    </p:embeddedFont>
    <p:embeddedFont>
      <p:font typeface="等线" panose="02010600030101010101" charset="-122"/>
      <p:regular r:id="rId32"/>
    </p:embeddedFont>
  </p:embeddedFontLst>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p:scale>
          <a:sx n="66" d="100"/>
          <a:sy n="66" d="100"/>
        </p:scale>
        <p:origin x="345" y="69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gs" Target="tags/tag93.xml"/><Relationship Id="rId32" Type="http://schemas.openxmlformats.org/officeDocument/2006/relationships/font" Target="fonts/font6.fntdata"/><Relationship Id="rId31" Type="http://schemas.openxmlformats.org/officeDocument/2006/relationships/font" Target="fonts/font5.fntdata"/><Relationship Id="rId30" Type="http://schemas.openxmlformats.org/officeDocument/2006/relationships/font" Target="fonts/font4.fntdata"/><Relationship Id="rId3" Type="http://schemas.openxmlformats.org/officeDocument/2006/relationships/slide" Target="slides/slide1.xml"/><Relationship Id="rId29" Type="http://schemas.openxmlformats.org/officeDocument/2006/relationships/font" Target="fonts/font3.fntdata"/><Relationship Id="rId28" Type="http://schemas.openxmlformats.org/officeDocument/2006/relationships/font" Target="fonts/font2.fntdata"/><Relationship Id="rId27" Type="http://schemas.openxmlformats.org/officeDocument/2006/relationships/font" Target="fonts/font1.fntdata"/><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notesMaster" Target="notesMasters/notesMaster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Light" panose="020B0300000000000000" pitchFamily="34" charset="-122"/>
                <a:ea typeface="思源黑体 CN Light" panose="020B0300000000000000"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Light" panose="020B0300000000000000" pitchFamily="34" charset="-122"/>
                <a:ea typeface="思源黑体 CN Light" panose="020B0300000000000000" pitchFamily="34" charset="-122"/>
              </a:defRPr>
            </a:lvl1pPr>
          </a:lstStyle>
          <a:p>
            <a:fld id="{9A3CA771-7C59-4848-A947-67470B91494F}"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Light" panose="020B0300000000000000" pitchFamily="34" charset="-122"/>
                <a:ea typeface="思源黑体 CN Light" panose="020B0300000000000000"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Light" panose="020B0300000000000000" pitchFamily="34" charset="-122"/>
                <a:ea typeface="思源黑体 CN Light" panose="020B0300000000000000" pitchFamily="34" charset="-122"/>
              </a:defRPr>
            </a:lvl1pPr>
          </a:lstStyle>
          <a:p>
            <a:fld id="{346C1CB8-B5B5-4978-834D-E7C5234C1661}"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1pPr>
    <a:lvl2pPr marL="4572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2pPr>
    <a:lvl3pPr marL="9144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A-10221"/>
          <p:cNvPicPr>
            <a:picLocks noChangeAspect="1"/>
          </p:cNvPicPr>
          <p:nvPr userDrawn="1">
            <p:custDataLst>
              <p:tags r:id="rId2"/>
            </p:custDataLst>
          </p:nvPr>
        </p:nvPicPr>
        <p:blipFill rotWithShape="1">
          <a:blip r:embed="rId3">
            <a:extLst>
              <a:ext uri="{28A0092B-C50C-407E-A947-70E740481C1C}">
                <a14:useLocalDpi xmlns:a14="http://schemas.microsoft.com/office/drawing/2010/main" val="0"/>
              </a:ext>
            </a:extLst>
          </a:blip>
          <a:srcRect t="9115" b="-5882"/>
          <a:stretch>
            <a:fillRect/>
          </a:stretch>
        </p:blipFill>
        <p:spPr>
          <a:xfrm>
            <a:off x="0" y="0"/>
            <a:ext cx="12192000" cy="7308669"/>
          </a:xfrm>
          <a:prstGeom prst="rect">
            <a:avLst/>
          </a:prstGeom>
        </p:spPr>
      </p:pic>
      <p:pic>
        <p:nvPicPr>
          <p:cNvPr id="8" name="图片 7" descr="e7d195523061f1c00d20b1a8a64c73d79f56d534a5ffb07423EB6DD5DF3C7D888C3DAB8B5E8A32DA1D0F5B95A493B51A3BCAC5558F2B20A7EE771A50BF2E0CC187ABD105D63D477BB1F701D3CDE37D5FE58AB72D23DE485A8C79CDA2ED74F70A4C013D016641E698FBBAF9D20E4F405F45B5CF69F1F11EC40E709CF2623F270901C77921F68C07E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5659" y="-8289"/>
            <a:ext cx="4697293" cy="243242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E35D92A-9835-43DC-B435-309D19BE5CA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0801B96-5339-447E-8F29-0297F7A1D8A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E35D92A-9835-43DC-B435-309D19BE5CA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0801B96-5339-447E-8F29-0297F7A1D8A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PA-10221"/>
          <p:cNvPicPr>
            <a:picLocks noChangeAspect="1"/>
          </p:cNvPicPr>
          <p:nvPr userDrawn="1">
            <p:custDataLst>
              <p:tags r:id="rId2"/>
            </p:custDataLst>
          </p:nvPr>
        </p:nvPicPr>
        <p:blipFill rotWithShape="1">
          <a:blip r:embed="rId3">
            <a:extLst>
              <a:ext uri="{28A0092B-C50C-407E-A947-70E740481C1C}">
                <a14:useLocalDpi xmlns:a14="http://schemas.microsoft.com/office/drawing/2010/main" val="0"/>
              </a:ext>
            </a:extLst>
          </a:blip>
          <a:srcRect l="264" t="-51" r="1" b="63449"/>
          <a:stretch>
            <a:fillRect/>
          </a:stretch>
        </p:blipFill>
        <p:spPr>
          <a:xfrm>
            <a:off x="0" y="1"/>
            <a:ext cx="12192000" cy="2590800"/>
          </a:xfrm>
          <a:prstGeom prst="rect">
            <a:avLst/>
          </a:prstGeom>
        </p:spPr>
      </p:pic>
      <p:pic>
        <p:nvPicPr>
          <p:cNvPr id="8" name="图片 7" descr="e7d195523061f1c00d20b1a8a64c73d79f56d534a5ffb07423EB6DD5DF3C7D888C3DAB8B5E8A32DA1D0F5B95A493B51A3BCAC5558F2B20A7EE771A50BF2E0CC187ABD105D63D477BB1F701D3CDE37D5FE58AB72D23DE485A8C79CDA2ED74F70A4C013D016641E698FBBAF9D20E4F405F45B5CF69F1F11EC40E709CF2623F270901C77921F68C07E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0"/>
            <a:ext cx="4697293" cy="243242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PA-10221"/>
          <p:cNvPicPr>
            <a:picLocks noChangeAspect="1"/>
          </p:cNvPicPr>
          <p:nvPr userDrawn="1">
            <p:custDataLst>
              <p:tags r:id="rId2"/>
            </p:custDataLst>
          </p:nvPr>
        </p:nvPicPr>
        <p:blipFill rotWithShape="1">
          <a:blip r:embed="rId3">
            <a:extLst>
              <a:ext uri="{28A0092B-C50C-407E-A947-70E740481C1C}">
                <a14:useLocalDpi xmlns:a14="http://schemas.microsoft.com/office/drawing/2010/main" val="0"/>
              </a:ext>
            </a:extLst>
          </a:blip>
          <a:srcRect l="58870" t="-493" r="-1" b="-5882"/>
          <a:stretch>
            <a:fillRect/>
          </a:stretch>
        </p:blipFill>
        <p:spPr>
          <a:xfrm>
            <a:off x="7612742" y="-50800"/>
            <a:ext cx="4579257" cy="7336751"/>
          </a:xfrm>
          <a:prstGeom prst="rect">
            <a:avLst/>
          </a:prstGeom>
        </p:spPr>
      </p:pic>
      <p:pic>
        <p:nvPicPr>
          <p:cNvPr id="8" name="图片 7" descr="e7d195523061f1c00d20b1a8a64c73d79f56d534a5ffb07423EB6DD5DF3C7D888C3DAB8B5E8A32DA1D0F5B95A493B51A3BCAC5558F2B20A7EE771A50BF2E0CC187ABD105D63D477BB1F701D3CDE37D5FE58AB72D23DE485A8C79CDA2ED74F70A4C013D016641E698FBBAF9D20E4F405F45B5CF69F1F11EC40E709CF2623F270901C77921F68C07E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06" y="0"/>
            <a:ext cx="4697293" cy="243242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email"/>
          <a:srcRect/>
          <a:stretch>
            <a:fillRect/>
          </a:stretch>
        </p:blipFill>
        <p:spPr bwMode="auto">
          <a:xfrm flipH="1">
            <a:off x="0" y="-1"/>
            <a:ext cx="12192000" cy="805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userDrawn="1"/>
        </p:nvSpPr>
        <p:spPr>
          <a:xfrm>
            <a:off x="11531599" y="0"/>
            <a:ext cx="108857" cy="800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7E35D92A-9835-43DC-B435-309D19BE5CA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0801B96-5339-447E-8F29-0297F7A1D8A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E35D92A-9835-43DC-B435-309D19BE5CA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0801B96-5339-447E-8F29-0297F7A1D8A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E35D92A-9835-43DC-B435-309D19BE5CA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0801B96-5339-447E-8F29-0297F7A1D8A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E35D92A-9835-43DC-B435-309D19BE5CA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0801B96-5339-447E-8F29-0297F7A1D8A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E35D92A-9835-43DC-B435-309D19BE5CA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0801B96-5339-447E-8F29-0297F7A1D8A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Light" panose="020B0300000000000000" pitchFamily="34" charset="-122"/>
                <a:ea typeface="思源黑体 CN Light" panose="020B0300000000000000" pitchFamily="34" charset="-122"/>
              </a:defRPr>
            </a:lvl1pPr>
          </a:lstStyle>
          <a:p>
            <a:fld id="{7E35D92A-9835-43DC-B435-309D19BE5CAF}"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Light" panose="020B0300000000000000" pitchFamily="34" charset="-122"/>
                <a:ea typeface="思源黑体 CN Light" panose="020B0300000000000000" pitchFamily="34"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Light" panose="020B0300000000000000" pitchFamily="34" charset="-122"/>
                <a:ea typeface="思源黑体 CN Light" panose="020B0300000000000000" pitchFamily="34" charset="-122"/>
              </a:defRPr>
            </a:lvl1pPr>
          </a:lstStyle>
          <a:p>
            <a:fld id="{80801B96-5339-447E-8F29-0297F7A1D8AB}"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tags" Target="../tags/tag49.xml"/><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image" Target="../media/image14.png"/><Relationship Id="rId48" Type="http://schemas.openxmlformats.org/officeDocument/2006/relationships/slideLayout" Target="../slideLayouts/slideLayout4.xml"/><Relationship Id="rId47" Type="http://schemas.openxmlformats.org/officeDocument/2006/relationships/tags" Target="../tags/tag83.xml"/><Relationship Id="rId46" Type="http://schemas.openxmlformats.org/officeDocument/2006/relationships/tags" Target="../tags/tag82.xml"/><Relationship Id="rId45" Type="http://schemas.openxmlformats.org/officeDocument/2006/relationships/tags" Target="../tags/tag81.xml"/><Relationship Id="rId44" Type="http://schemas.openxmlformats.org/officeDocument/2006/relationships/tags" Target="../tags/tag80.xml"/><Relationship Id="rId43" Type="http://schemas.openxmlformats.org/officeDocument/2006/relationships/tags" Target="../tags/tag79.xml"/><Relationship Id="rId42" Type="http://schemas.openxmlformats.org/officeDocument/2006/relationships/tags" Target="../tags/tag78.xml"/><Relationship Id="rId41" Type="http://schemas.openxmlformats.org/officeDocument/2006/relationships/tags" Target="../tags/tag77.xml"/><Relationship Id="rId40" Type="http://schemas.openxmlformats.org/officeDocument/2006/relationships/image" Target="../media/image19.png"/><Relationship Id="rId4" Type="http://schemas.openxmlformats.org/officeDocument/2006/relationships/tags" Target="../tags/tag46.xml"/><Relationship Id="rId39" Type="http://schemas.openxmlformats.org/officeDocument/2006/relationships/tags" Target="../tags/tag76.xml"/><Relationship Id="rId38" Type="http://schemas.openxmlformats.org/officeDocument/2006/relationships/tags" Target="../tags/tag75.xml"/><Relationship Id="rId37" Type="http://schemas.openxmlformats.org/officeDocument/2006/relationships/tags" Target="../tags/tag74.xml"/><Relationship Id="rId36" Type="http://schemas.openxmlformats.org/officeDocument/2006/relationships/tags" Target="../tags/tag73.xml"/><Relationship Id="rId35" Type="http://schemas.openxmlformats.org/officeDocument/2006/relationships/tags" Target="../tags/tag72.xml"/><Relationship Id="rId34" Type="http://schemas.openxmlformats.org/officeDocument/2006/relationships/tags" Target="../tags/tag71.xml"/><Relationship Id="rId33" Type="http://schemas.openxmlformats.org/officeDocument/2006/relationships/image" Target="../media/image18.png"/><Relationship Id="rId32" Type="http://schemas.openxmlformats.org/officeDocument/2006/relationships/tags" Target="../tags/tag70.xml"/><Relationship Id="rId31" Type="http://schemas.openxmlformats.org/officeDocument/2006/relationships/tags" Target="../tags/tag69.xml"/><Relationship Id="rId30" Type="http://schemas.openxmlformats.org/officeDocument/2006/relationships/tags" Target="../tags/tag68.xml"/><Relationship Id="rId3" Type="http://schemas.openxmlformats.org/officeDocument/2006/relationships/tags" Target="../tags/tag45.xml"/><Relationship Id="rId29" Type="http://schemas.openxmlformats.org/officeDocument/2006/relationships/tags" Target="../tags/tag67.xml"/><Relationship Id="rId28" Type="http://schemas.openxmlformats.org/officeDocument/2006/relationships/tags" Target="../tags/tag66.xml"/><Relationship Id="rId27" Type="http://schemas.openxmlformats.org/officeDocument/2006/relationships/tags" Target="../tags/tag65.xml"/><Relationship Id="rId26" Type="http://schemas.openxmlformats.org/officeDocument/2006/relationships/image" Target="../media/image17.png"/><Relationship Id="rId25" Type="http://schemas.openxmlformats.org/officeDocument/2006/relationships/tags" Target="../tags/tag64.xml"/><Relationship Id="rId24" Type="http://schemas.openxmlformats.org/officeDocument/2006/relationships/tags" Target="../tags/tag63.xml"/><Relationship Id="rId23" Type="http://schemas.openxmlformats.org/officeDocument/2006/relationships/tags" Target="../tags/tag62.xml"/><Relationship Id="rId22" Type="http://schemas.openxmlformats.org/officeDocument/2006/relationships/tags" Target="../tags/tag61.xml"/><Relationship Id="rId21" Type="http://schemas.openxmlformats.org/officeDocument/2006/relationships/tags" Target="../tags/tag60.xml"/><Relationship Id="rId20" Type="http://schemas.openxmlformats.org/officeDocument/2006/relationships/tags" Target="../tags/tag59.xml"/><Relationship Id="rId2" Type="http://schemas.openxmlformats.org/officeDocument/2006/relationships/tags" Target="../tags/tag44.xml"/><Relationship Id="rId19" Type="http://schemas.openxmlformats.org/officeDocument/2006/relationships/image" Target="../media/image16.png"/><Relationship Id="rId18" Type="http://schemas.openxmlformats.org/officeDocument/2006/relationships/tags" Target="../tags/tag58.xml"/><Relationship Id="rId17" Type="http://schemas.openxmlformats.org/officeDocument/2006/relationships/tags" Target="../tags/tag57.xml"/><Relationship Id="rId16" Type="http://schemas.openxmlformats.org/officeDocument/2006/relationships/tags" Target="../tags/tag56.xml"/><Relationship Id="rId15" Type="http://schemas.openxmlformats.org/officeDocument/2006/relationships/tags" Target="../tags/tag55.xml"/><Relationship Id="rId14" Type="http://schemas.openxmlformats.org/officeDocument/2006/relationships/tags" Target="../tags/tag54.xml"/><Relationship Id="rId13" Type="http://schemas.openxmlformats.org/officeDocument/2006/relationships/tags" Target="../tags/tag53.xml"/><Relationship Id="rId12" Type="http://schemas.openxmlformats.org/officeDocument/2006/relationships/tags" Target="../tags/tag52.xml"/><Relationship Id="rId11" Type="http://schemas.openxmlformats.org/officeDocument/2006/relationships/image" Target="../media/image15.png"/><Relationship Id="rId10" Type="http://schemas.openxmlformats.org/officeDocument/2006/relationships/tags" Target="../tags/tag51.xml"/><Relationship Id="rId1" Type="http://schemas.openxmlformats.org/officeDocument/2006/relationships/tags" Target="../tags/tag43.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image" Target="../media/image22.jpeg"/><Relationship Id="rId6" Type="http://schemas.openxmlformats.org/officeDocument/2006/relationships/image" Target="../media/image21.tiff"/><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image" Target="../media/image26.jpeg"/><Relationship Id="rId1" Type="http://schemas.openxmlformats.org/officeDocument/2006/relationships/tags" Target="../tags/tag88.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1" Type="http://schemas.openxmlformats.org/officeDocument/2006/relationships/slideLayout" Target="../slideLayouts/slideLayout2.xml"/><Relationship Id="rId20" Type="http://schemas.openxmlformats.org/officeDocument/2006/relationships/tags" Target="../tags/tag22.xml"/><Relationship Id="rId2" Type="http://schemas.openxmlformats.org/officeDocument/2006/relationships/tags" Target="../tags/tag5.xml"/><Relationship Id="rId19" Type="http://schemas.openxmlformats.org/officeDocument/2006/relationships/tags" Target="../tags/tag21.xml"/><Relationship Id="rId18" Type="http://schemas.openxmlformats.org/officeDocument/2006/relationships/tags" Target="../tags/tag20.xml"/><Relationship Id="rId17" Type="http://schemas.openxmlformats.org/officeDocument/2006/relationships/image" Target="../media/image5.png"/><Relationship Id="rId16" Type="http://schemas.openxmlformats.org/officeDocument/2006/relationships/tags" Target="../tags/tag19.xml"/><Relationship Id="rId15" Type="http://schemas.openxmlformats.org/officeDocument/2006/relationships/tags" Target="../tags/tag18.xml"/><Relationship Id="rId14" Type="http://schemas.openxmlformats.org/officeDocument/2006/relationships/tags" Target="../tags/tag17.xml"/><Relationship Id="rId13" Type="http://schemas.openxmlformats.org/officeDocument/2006/relationships/tags" Target="../tags/tag16.xml"/><Relationship Id="rId12" Type="http://schemas.openxmlformats.org/officeDocument/2006/relationships/tags" Target="../tags/tag15.xml"/><Relationship Id="rId11" Type="http://schemas.openxmlformats.org/officeDocument/2006/relationships/tags" Target="../tags/tag14.xml"/><Relationship Id="rId10" Type="http://schemas.openxmlformats.org/officeDocument/2006/relationships/tags" Target="../tags/tag13.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0.pn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4" Type="http://schemas.openxmlformats.org/officeDocument/2006/relationships/slideLayout" Target="../slideLayouts/slideLayout4.xml"/><Relationship Id="rId23" Type="http://schemas.openxmlformats.org/officeDocument/2006/relationships/image" Target="../media/image13.png"/><Relationship Id="rId22" Type="http://schemas.openxmlformats.org/officeDocument/2006/relationships/image" Target="../media/image12.jpeg"/><Relationship Id="rId21" Type="http://schemas.openxmlformats.org/officeDocument/2006/relationships/image" Target="../media/image11.png"/><Relationship Id="rId20" Type="http://schemas.openxmlformats.org/officeDocument/2006/relationships/tags" Target="../tags/tag42.xml"/><Relationship Id="rId2" Type="http://schemas.openxmlformats.org/officeDocument/2006/relationships/tags" Target="../tags/tag24.xml"/><Relationship Id="rId19" Type="http://schemas.openxmlformats.org/officeDocument/2006/relationships/tags" Target="../tags/tag41.xml"/><Relationship Id="rId18" Type="http://schemas.openxmlformats.org/officeDocument/2006/relationships/tags" Target="../tags/tag40.xml"/><Relationship Id="rId17" Type="http://schemas.openxmlformats.org/officeDocument/2006/relationships/tags" Target="../tags/tag39.xml"/><Relationship Id="rId16" Type="http://schemas.openxmlformats.org/officeDocument/2006/relationships/tags" Target="../tags/tag38.xml"/><Relationship Id="rId15" Type="http://schemas.openxmlformats.org/officeDocument/2006/relationships/tags" Target="../tags/tag37.xml"/><Relationship Id="rId14" Type="http://schemas.openxmlformats.org/officeDocument/2006/relationships/tags" Target="../tags/tag36.xml"/><Relationship Id="rId13" Type="http://schemas.openxmlformats.org/officeDocument/2006/relationships/tags" Target="../tags/tag35.xml"/><Relationship Id="rId12" Type="http://schemas.openxmlformats.org/officeDocument/2006/relationships/tags" Target="../tags/tag34.xml"/><Relationship Id="rId11" Type="http://schemas.openxmlformats.org/officeDocument/2006/relationships/tags" Target="../tags/tag33.xml"/><Relationship Id="rId10" Type="http://schemas.openxmlformats.org/officeDocument/2006/relationships/tags" Target="../tags/tag32.xml"/><Relationship Id="rId1" Type="http://schemas.openxmlformats.org/officeDocument/2006/relationships/tags" Target="../tags/tag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9486515" y="982376"/>
            <a:ext cx="1912609" cy="2069966"/>
            <a:chOff x="9478628" y="1039949"/>
            <a:chExt cx="1912609" cy="2069966"/>
          </a:xfrm>
        </p:grpSpPr>
        <p:sp>
          <p:nvSpPr>
            <p:cNvPr id="11" name="椭圆 10"/>
            <p:cNvSpPr/>
            <p:nvPr/>
          </p:nvSpPr>
          <p:spPr>
            <a:xfrm>
              <a:off x="10059904" y="1865976"/>
              <a:ext cx="387598" cy="387598"/>
            </a:xfrm>
            <a:prstGeom prst="ellipse">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12" name="弧形 11"/>
            <p:cNvSpPr/>
            <p:nvPr/>
          </p:nvSpPr>
          <p:spPr>
            <a:xfrm>
              <a:off x="9478628" y="1307626"/>
              <a:ext cx="1509486" cy="1509486"/>
            </a:xfrm>
            <a:prstGeom prst="arc">
              <a:avLst>
                <a:gd name="adj1" fmla="val 12796495"/>
                <a:gd name="adj2" fmla="val 864236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13" name="弧形 12"/>
            <p:cNvSpPr/>
            <p:nvPr/>
          </p:nvSpPr>
          <p:spPr>
            <a:xfrm>
              <a:off x="9700322" y="1526880"/>
              <a:ext cx="1066097" cy="1066097"/>
            </a:xfrm>
            <a:prstGeom prst="arc">
              <a:avLst>
                <a:gd name="adj1" fmla="val 13365153"/>
                <a:gd name="adj2" fmla="val 772585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cxnSp>
          <p:nvCxnSpPr>
            <p:cNvPr id="14" name="直接连接符 13"/>
            <p:cNvCxnSpPr/>
            <p:nvPr/>
          </p:nvCxnSpPr>
          <p:spPr>
            <a:xfrm>
              <a:off x="10651008" y="2054664"/>
              <a:ext cx="74022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10233370" y="2426063"/>
              <a:ext cx="0" cy="68385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10233370" y="1039949"/>
              <a:ext cx="0" cy="68385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 name="文本框 5"/>
          <p:cNvSpPr txBox="1"/>
          <p:nvPr/>
        </p:nvSpPr>
        <p:spPr>
          <a:xfrm>
            <a:off x="2165350" y="1553845"/>
            <a:ext cx="7902575" cy="3535045"/>
          </a:xfrm>
          <a:prstGeom prst="rect">
            <a:avLst/>
          </a:prstGeom>
          <a:noFill/>
        </p:spPr>
        <p:txBody>
          <a:bodyPr wrap="none" rtlCol="0">
            <a:noAutofit/>
          </a:bodyPr>
          <a:lstStyle/>
          <a:p>
            <a:pPr algn="ctr"/>
            <a:r>
              <a:rPr kumimoji="0" lang="zh-CN" altLang="en-US" sz="6000" b="0" i="0" u="none" strike="noStrike" kern="1200" cap="none" spc="0" normalizeH="0" baseline="0" noProof="0" dirty="0">
                <a:ln>
                  <a:noFill/>
                </a:ln>
                <a:solidFill>
                  <a:schemeClr val="bg1"/>
                </a:solidFill>
                <a:effectLst/>
                <a:uLnTx/>
                <a:uFillTx/>
                <a:latin typeface="优设标题黑" panose="00000500000000000000" pitchFamily="2" charset="-122"/>
                <a:ea typeface="优设标题黑" panose="00000500000000000000" pitchFamily="2" charset="-122"/>
              </a:rPr>
              <a:t>《关于调整秸秆禁烧区</a:t>
            </a:r>
            <a:endParaRPr kumimoji="0" lang="zh-CN" altLang="en-US" sz="6000" b="0" i="0" u="none" strike="noStrike" kern="1200" cap="none" spc="0" normalizeH="0" baseline="0" noProof="0" dirty="0">
              <a:ln>
                <a:noFill/>
              </a:ln>
              <a:solidFill>
                <a:schemeClr val="bg1"/>
              </a:solidFill>
              <a:effectLst/>
              <a:uLnTx/>
              <a:uFillTx/>
              <a:latin typeface="优设标题黑" panose="00000500000000000000" pitchFamily="2" charset="-122"/>
              <a:ea typeface="优设标题黑" panose="00000500000000000000" pitchFamily="2" charset="-122"/>
            </a:endParaRPr>
          </a:p>
          <a:p>
            <a:pPr algn="ctr"/>
            <a:r>
              <a:rPr kumimoji="0" lang="zh-CN" altLang="en-US" sz="6000" b="0" i="0" u="none" strike="noStrike" kern="1200" cap="none" spc="0" normalizeH="0" baseline="0" noProof="0" dirty="0">
                <a:ln>
                  <a:noFill/>
                </a:ln>
                <a:solidFill>
                  <a:schemeClr val="bg1"/>
                </a:solidFill>
                <a:effectLst/>
                <a:uLnTx/>
                <a:uFillTx/>
                <a:latin typeface="优设标题黑" panose="00000500000000000000" pitchFamily="2" charset="-122"/>
                <a:ea typeface="优设标题黑" panose="00000500000000000000" pitchFamily="2" charset="-122"/>
              </a:rPr>
              <a:t>及限烧区的通告》的</a:t>
            </a:r>
            <a:endParaRPr kumimoji="0" lang="zh-CN" altLang="en-US" sz="6000" b="0" i="0" u="none" strike="noStrike" kern="1200" cap="none" spc="0" normalizeH="0" baseline="0" noProof="0" dirty="0">
              <a:ln>
                <a:noFill/>
              </a:ln>
              <a:solidFill>
                <a:schemeClr val="bg1"/>
              </a:solidFill>
              <a:effectLst/>
              <a:uLnTx/>
              <a:uFillTx/>
              <a:latin typeface="优设标题黑" panose="00000500000000000000" pitchFamily="2" charset="-122"/>
              <a:ea typeface="优设标题黑" panose="00000500000000000000" pitchFamily="2" charset="-122"/>
            </a:endParaRPr>
          </a:p>
          <a:p>
            <a:pPr algn="ctr"/>
            <a:r>
              <a:rPr kumimoji="0" lang="zh-CN" altLang="en-US" sz="6000" b="0" i="0" u="none" strike="noStrike" kern="1200" cap="none" spc="0" normalizeH="0" baseline="0" noProof="0" dirty="0">
                <a:ln>
                  <a:noFill/>
                </a:ln>
                <a:solidFill>
                  <a:schemeClr val="bg1"/>
                </a:solidFill>
                <a:effectLst/>
                <a:uLnTx/>
                <a:uFillTx/>
                <a:latin typeface="优设标题黑" panose="00000500000000000000" pitchFamily="2" charset="-122"/>
                <a:ea typeface="优设标题黑" panose="00000500000000000000" pitchFamily="2" charset="-122"/>
              </a:rPr>
              <a:t>政策解读</a:t>
            </a:r>
            <a:endParaRPr lang="zh-CN" altLang="en-US" sz="6000" dirty="0">
              <a:solidFill>
                <a:schemeClr val="bg1"/>
              </a:solidFill>
              <a:latin typeface="优设标题黑" panose="00000500000000000000" pitchFamily="2" charset="-122"/>
              <a:ea typeface="优设标题黑" panose="00000500000000000000" pitchFamily="2" charset="-122"/>
            </a:endParaRPr>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114969" y="3874980"/>
            <a:ext cx="1593632" cy="1631323"/>
          </a:xfrm>
          <a:prstGeom prst="rect">
            <a:avLst/>
          </a:prstGeom>
        </p:spPr>
      </p:pic>
      <p:sp>
        <p:nvSpPr>
          <p:cNvPr id="20" name="文本框 19"/>
          <p:cNvSpPr txBox="1"/>
          <p:nvPr/>
        </p:nvSpPr>
        <p:spPr>
          <a:xfrm>
            <a:off x="114985" y="3313075"/>
            <a:ext cx="400110" cy="2840982"/>
          </a:xfrm>
          <a:prstGeom prst="rect">
            <a:avLst/>
          </a:prstGeom>
          <a:noFill/>
        </p:spPr>
        <p:txBody>
          <a:bodyPr vert="eaVert" wrap="square" rtlCol="0">
            <a:spAutoFit/>
          </a:bodyPr>
          <a:lstStyle/>
          <a:p>
            <a:pPr algn="dist"/>
            <a:r>
              <a:rPr lang="zh-CN" altLang="en-US" sz="1400" dirty="0">
                <a:solidFill>
                  <a:schemeClr val="accent4">
                    <a:lumMod val="75000"/>
                  </a:schemeClr>
                </a:solidFill>
                <a:latin typeface="思源黑体 CN Light" panose="020B0300000000000000" pitchFamily="34" charset="-122"/>
                <a:ea typeface="思源黑体 CN Light" panose="020B0300000000000000" pitchFamily="34" charset="-122"/>
              </a:rPr>
              <a:t>奋</a:t>
            </a:r>
            <a:r>
              <a:rPr lang="en-US" altLang="zh-CN" sz="1400" dirty="0">
                <a:solidFill>
                  <a:schemeClr val="accent4">
                    <a:lumMod val="75000"/>
                  </a:schemeClr>
                </a:solidFill>
                <a:latin typeface="思源黑体 CN Light" panose="020B0300000000000000" pitchFamily="34" charset="-122"/>
                <a:ea typeface="思源黑体 CN Light" panose="020B0300000000000000" pitchFamily="34" charset="-122"/>
              </a:rPr>
              <a:t>/</a:t>
            </a:r>
            <a:r>
              <a:rPr lang="zh-CN" altLang="en-US" sz="1400" dirty="0">
                <a:solidFill>
                  <a:schemeClr val="accent4">
                    <a:lumMod val="75000"/>
                  </a:schemeClr>
                </a:solidFill>
                <a:latin typeface="思源黑体 CN Light" panose="020B0300000000000000" pitchFamily="34" charset="-122"/>
                <a:ea typeface="思源黑体 CN Light" panose="020B0300000000000000" pitchFamily="34" charset="-122"/>
              </a:rPr>
              <a:t>进</a:t>
            </a:r>
            <a:r>
              <a:rPr lang="en-US" altLang="zh-CN" sz="1400" dirty="0">
                <a:solidFill>
                  <a:schemeClr val="accent4">
                    <a:lumMod val="75000"/>
                  </a:schemeClr>
                </a:solidFill>
                <a:latin typeface="思源黑体 CN Light" panose="020B0300000000000000" pitchFamily="34" charset="-122"/>
                <a:ea typeface="思源黑体 CN Light" panose="020B0300000000000000" pitchFamily="34" charset="-122"/>
              </a:rPr>
              <a:t>/</a:t>
            </a:r>
            <a:r>
              <a:rPr lang="zh-CN" altLang="en-US" sz="1400" dirty="0">
                <a:solidFill>
                  <a:schemeClr val="accent4">
                    <a:lumMod val="75000"/>
                  </a:schemeClr>
                </a:solidFill>
                <a:latin typeface="思源黑体 CN Light" panose="020B0300000000000000" pitchFamily="34" charset="-122"/>
                <a:ea typeface="思源黑体 CN Light" panose="020B0300000000000000" pitchFamily="34" charset="-122"/>
              </a:rPr>
              <a:t>新</a:t>
            </a:r>
            <a:r>
              <a:rPr lang="en-US" altLang="zh-CN" sz="1400" dirty="0">
                <a:solidFill>
                  <a:schemeClr val="accent4">
                    <a:lumMod val="75000"/>
                  </a:schemeClr>
                </a:solidFill>
                <a:latin typeface="思源黑体 CN Light" panose="020B0300000000000000" pitchFamily="34" charset="-122"/>
                <a:ea typeface="思源黑体 CN Light" panose="020B0300000000000000" pitchFamily="34" charset="-122"/>
              </a:rPr>
              <a:t>/</a:t>
            </a:r>
            <a:r>
              <a:rPr lang="zh-CN" altLang="en-US" sz="1400" dirty="0">
                <a:solidFill>
                  <a:schemeClr val="accent4">
                    <a:lumMod val="75000"/>
                  </a:schemeClr>
                </a:solidFill>
                <a:latin typeface="思源黑体 CN Light" panose="020B0300000000000000" pitchFamily="34" charset="-122"/>
                <a:ea typeface="思源黑体 CN Light" panose="020B0300000000000000" pitchFamily="34" charset="-122"/>
              </a:rPr>
              <a:t>征</a:t>
            </a:r>
            <a:r>
              <a:rPr lang="en-US" altLang="zh-CN" sz="1400" dirty="0">
                <a:solidFill>
                  <a:schemeClr val="accent4">
                    <a:lumMod val="75000"/>
                  </a:schemeClr>
                </a:solidFill>
                <a:latin typeface="思源黑体 CN Light" panose="020B0300000000000000" pitchFamily="34" charset="-122"/>
                <a:ea typeface="思源黑体 CN Light" panose="020B0300000000000000" pitchFamily="34" charset="-122"/>
              </a:rPr>
              <a:t>/</a:t>
            </a:r>
            <a:r>
              <a:rPr lang="zh-CN" altLang="en-US" sz="1400" dirty="0">
                <a:solidFill>
                  <a:schemeClr val="accent4">
                    <a:lumMod val="75000"/>
                  </a:schemeClr>
                </a:solidFill>
                <a:latin typeface="思源黑体 CN Light" panose="020B0300000000000000" pitchFamily="34" charset="-122"/>
                <a:ea typeface="思源黑体 CN Light" panose="020B0300000000000000" pitchFamily="34" charset="-122"/>
              </a:rPr>
              <a:t>程</a:t>
            </a:r>
            <a:r>
              <a:rPr lang="en-US" altLang="zh-CN" sz="1400" dirty="0">
                <a:solidFill>
                  <a:schemeClr val="accent4">
                    <a:lumMod val="75000"/>
                  </a:schemeClr>
                </a:solidFill>
                <a:latin typeface="思源黑体 CN Light" panose="020B0300000000000000" pitchFamily="34" charset="-122"/>
                <a:ea typeface="思源黑体 CN Light" panose="020B0300000000000000" pitchFamily="34" charset="-122"/>
              </a:rPr>
              <a:t>/</a:t>
            </a:r>
            <a:r>
              <a:rPr lang="zh-CN" altLang="en-US" sz="1400" dirty="0">
                <a:solidFill>
                  <a:schemeClr val="accent4">
                    <a:lumMod val="75000"/>
                  </a:schemeClr>
                </a:solidFill>
                <a:latin typeface="思源黑体 CN Light" panose="020B0300000000000000" pitchFamily="34" charset="-122"/>
                <a:ea typeface="思源黑体 CN Light" panose="020B0300000000000000" pitchFamily="34" charset="-122"/>
              </a:rPr>
              <a:t>建</a:t>
            </a:r>
            <a:r>
              <a:rPr lang="en-US" altLang="zh-CN" sz="1400" dirty="0">
                <a:solidFill>
                  <a:schemeClr val="accent4">
                    <a:lumMod val="75000"/>
                  </a:schemeClr>
                </a:solidFill>
                <a:latin typeface="思源黑体 CN Light" panose="020B0300000000000000" pitchFamily="34" charset="-122"/>
                <a:ea typeface="思源黑体 CN Light" panose="020B0300000000000000" pitchFamily="34" charset="-122"/>
              </a:rPr>
              <a:t>/</a:t>
            </a:r>
            <a:r>
              <a:rPr lang="zh-CN" altLang="en-US" sz="1400" dirty="0">
                <a:solidFill>
                  <a:schemeClr val="accent4">
                    <a:lumMod val="75000"/>
                  </a:schemeClr>
                </a:solidFill>
                <a:latin typeface="思源黑体 CN Light" panose="020B0300000000000000" pitchFamily="34" charset="-122"/>
                <a:ea typeface="思源黑体 CN Light" panose="020B0300000000000000" pitchFamily="34" charset="-122"/>
              </a:rPr>
              <a:t>功</a:t>
            </a:r>
            <a:r>
              <a:rPr lang="en-US" altLang="zh-CN" sz="1400" dirty="0">
                <a:solidFill>
                  <a:schemeClr val="accent4">
                    <a:lumMod val="75000"/>
                  </a:schemeClr>
                </a:solidFill>
                <a:latin typeface="思源黑体 CN Light" panose="020B0300000000000000" pitchFamily="34" charset="-122"/>
                <a:ea typeface="思源黑体 CN Light" panose="020B0300000000000000" pitchFamily="34" charset="-122"/>
              </a:rPr>
              <a:t>/</a:t>
            </a:r>
            <a:r>
              <a:rPr lang="zh-CN" altLang="en-US" sz="1400" dirty="0">
                <a:solidFill>
                  <a:schemeClr val="accent4">
                    <a:lumMod val="75000"/>
                  </a:schemeClr>
                </a:solidFill>
                <a:latin typeface="思源黑体 CN Light" panose="020B0300000000000000" pitchFamily="34" charset="-122"/>
                <a:ea typeface="思源黑体 CN Light" panose="020B0300000000000000" pitchFamily="34" charset="-122"/>
              </a:rPr>
              <a:t>新</a:t>
            </a:r>
            <a:r>
              <a:rPr lang="en-US" altLang="zh-CN" sz="1400" dirty="0">
                <a:solidFill>
                  <a:schemeClr val="accent4">
                    <a:lumMod val="75000"/>
                  </a:schemeClr>
                </a:solidFill>
                <a:latin typeface="思源黑体 CN Light" panose="020B0300000000000000" pitchFamily="34" charset="-122"/>
                <a:ea typeface="思源黑体 CN Light" panose="020B0300000000000000" pitchFamily="34" charset="-122"/>
              </a:rPr>
              <a:t>/</a:t>
            </a:r>
            <a:r>
              <a:rPr lang="zh-CN" altLang="en-US" sz="1400" dirty="0">
                <a:solidFill>
                  <a:schemeClr val="accent4">
                    <a:lumMod val="75000"/>
                  </a:schemeClr>
                </a:solidFill>
                <a:latin typeface="思源黑体 CN Light" panose="020B0300000000000000" pitchFamily="34" charset="-122"/>
                <a:ea typeface="思源黑体 CN Light" panose="020B0300000000000000" pitchFamily="34" charset="-122"/>
              </a:rPr>
              <a:t>时</a:t>
            </a:r>
            <a:r>
              <a:rPr lang="en-US" altLang="zh-CN" sz="1400" dirty="0">
                <a:solidFill>
                  <a:schemeClr val="accent4">
                    <a:lumMod val="75000"/>
                  </a:schemeClr>
                </a:solidFill>
                <a:latin typeface="思源黑体 CN Light" panose="020B0300000000000000" pitchFamily="34" charset="-122"/>
                <a:ea typeface="思源黑体 CN Light" panose="020B0300000000000000" pitchFamily="34" charset="-122"/>
              </a:rPr>
              <a:t>/</a:t>
            </a:r>
            <a:r>
              <a:rPr lang="zh-CN" altLang="en-US" sz="1400" dirty="0">
                <a:solidFill>
                  <a:schemeClr val="accent4">
                    <a:lumMod val="75000"/>
                  </a:schemeClr>
                </a:solidFill>
                <a:latin typeface="思源黑体 CN Light" panose="020B0300000000000000" pitchFamily="34" charset="-122"/>
                <a:ea typeface="思源黑体 CN Light" panose="020B0300000000000000" pitchFamily="34" charset="-122"/>
              </a:rPr>
              <a:t>代</a:t>
            </a:r>
            <a:endParaRPr lang="zh-CN" altLang="en-US" sz="1400" dirty="0">
              <a:solidFill>
                <a:schemeClr val="accent4">
                  <a:lumMod val="75000"/>
                </a:schemeClr>
              </a:solidFill>
              <a:latin typeface="思源黑体 CN Light" panose="020B0300000000000000" pitchFamily="34" charset="-122"/>
              <a:ea typeface="思源黑体 CN Light" panose="020B0300000000000000" pitchFamily="34" charset="-122"/>
            </a:endParaRPr>
          </a:p>
        </p:txBody>
      </p:sp>
      <p:grpSp>
        <p:nvGrpSpPr>
          <p:cNvPr id="27" name="组合 26"/>
          <p:cNvGrpSpPr/>
          <p:nvPr/>
        </p:nvGrpSpPr>
        <p:grpSpPr>
          <a:xfrm>
            <a:off x="7514084" y="3175925"/>
            <a:ext cx="417907" cy="173421"/>
            <a:chOff x="7228334" y="3167670"/>
            <a:chExt cx="417907" cy="173421"/>
          </a:xfrm>
        </p:grpSpPr>
        <p:sp>
          <p:nvSpPr>
            <p:cNvPr id="24" name="箭头: V 形 23"/>
            <p:cNvSpPr/>
            <p:nvPr/>
          </p:nvSpPr>
          <p:spPr>
            <a:xfrm>
              <a:off x="7481315" y="3176165"/>
              <a:ext cx="164926" cy="16492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Light" panose="020B0300000000000000" pitchFamily="34" charset="-122"/>
                <a:ea typeface="思源黑体 CN Light" panose="020B0300000000000000" pitchFamily="34" charset="-122"/>
              </a:endParaRPr>
            </a:p>
          </p:txBody>
        </p:sp>
        <p:sp>
          <p:nvSpPr>
            <p:cNvPr id="25" name="箭头: V 形 24"/>
            <p:cNvSpPr/>
            <p:nvPr/>
          </p:nvSpPr>
          <p:spPr>
            <a:xfrm>
              <a:off x="7358575" y="3176165"/>
              <a:ext cx="164926" cy="16492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Light" panose="020B0300000000000000" pitchFamily="34" charset="-122"/>
                <a:ea typeface="思源黑体 CN Light" panose="020B0300000000000000" pitchFamily="34" charset="-122"/>
              </a:endParaRPr>
            </a:p>
          </p:txBody>
        </p:sp>
        <p:sp>
          <p:nvSpPr>
            <p:cNvPr id="26" name="箭头: V 形 25"/>
            <p:cNvSpPr/>
            <p:nvPr/>
          </p:nvSpPr>
          <p:spPr>
            <a:xfrm>
              <a:off x="7228334" y="3167670"/>
              <a:ext cx="164926" cy="16492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Light" panose="020B0300000000000000" pitchFamily="34" charset="-122"/>
                <a:ea typeface="思源黑体 CN Light" panose="020B0300000000000000" pitchFamily="34" charset="-122"/>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y"/>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rot="5400000">
            <a:off x="4325256" y="2836978"/>
            <a:ext cx="6132288" cy="45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p:cNvSpPr txBox="1"/>
          <p:nvPr/>
        </p:nvSpPr>
        <p:spPr>
          <a:xfrm>
            <a:off x="4937756" y="1354390"/>
            <a:ext cx="1964690" cy="1568450"/>
          </a:xfrm>
          <a:prstGeom prst="rect">
            <a:avLst/>
          </a:prstGeom>
          <a:noFill/>
        </p:spPr>
        <p:txBody>
          <a:bodyPr wrap="none" rtlCol="0">
            <a:spAutoFit/>
          </a:bodyPr>
          <a:lstStyle/>
          <a:p>
            <a:r>
              <a:rPr lang="en-US" altLang="zh-CN" sz="9600" dirty="0">
                <a:solidFill>
                  <a:srgbClr val="C00000"/>
                </a:solidFill>
                <a:latin typeface="优设标题黑" panose="00000500000000000000" pitchFamily="2" charset="-122"/>
                <a:ea typeface="优设标题黑" panose="00000500000000000000" pitchFamily="2" charset="-122"/>
              </a:rPr>
              <a:t>O3</a:t>
            </a:r>
            <a:endParaRPr lang="zh-CN" altLang="en-US" sz="9600" dirty="0">
              <a:solidFill>
                <a:srgbClr val="C00000"/>
              </a:solidFill>
              <a:latin typeface="优设标题黑" panose="00000500000000000000" pitchFamily="2" charset="-122"/>
              <a:ea typeface="优设标题黑" panose="00000500000000000000" pitchFamily="2" charset="-122"/>
            </a:endParaRPr>
          </a:p>
        </p:txBody>
      </p:sp>
      <p:cxnSp>
        <p:nvCxnSpPr>
          <p:cNvPr id="7" name="直接连接符 6"/>
          <p:cNvCxnSpPr/>
          <p:nvPr/>
        </p:nvCxnSpPr>
        <p:spPr>
          <a:xfrm>
            <a:off x="5409748" y="2675329"/>
            <a:ext cx="1270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428004" y="3555261"/>
            <a:ext cx="3574246" cy="922020"/>
          </a:xfrm>
          <a:prstGeom prst="rect">
            <a:avLst/>
          </a:prstGeom>
          <a:noFill/>
        </p:spPr>
        <p:txBody>
          <a:bodyPr wrap="square" rtlCol="0">
            <a:spAutoFit/>
          </a:bodyPr>
          <a:lstStyle/>
          <a:p>
            <a:pPr algn="dist"/>
            <a:r>
              <a:rPr lang="zh-CN" altLang="en-US" sz="5400" dirty="0">
                <a:solidFill>
                  <a:srgbClr val="C00000"/>
                </a:solidFill>
                <a:latin typeface="思源宋体 CN Heavy" panose="02020900000000000000" pitchFamily="18" charset="-122"/>
                <a:ea typeface="思源宋体 CN Heavy" panose="02020900000000000000" pitchFamily="18" charset="-122"/>
              </a:rPr>
              <a:t>主要内容</a:t>
            </a:r>
            <a:endParaRPr lang="zh-CN" altLang="en-US" sz="5400" dirty="0">
              <a:solidFill>
                <a:srgbClr val="C00000"/>
              </a:solidFill>
              <a:latin typeface="思源宋体 CN Heavy" panose="02020900000000000000" pitchFamily="18" charset="-122"/>
              <a:ea typeface="思源宋体 CN Heavy" panose="02020900000000000000" pitchFamily="18"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任意多边形: 形状 99"/>
          <p:cNvSpPr/>
          <p:nvPr>
            <p:custDataLst>
              <p:tags r:id="rId1"/>
            </p:custDataLst>
          </p:nvPr>
        </p:nvSpPr>
        <p:spPr>
          <a:xfrm>
            <a:off x="-29029" y="1787014"/>
            <a:ext cx="11074965" cy="3346291"/>
          </a:xfrm>
          <a:custGeom>
            <a:avLst/>
            <a:gdLst>
              <a:gd name="connsiteX0" fmla="*/ 0 w 11074965"/>
              <a:gd name="connsiteY0" fmla="*/ 484472 h 2993010"/>
              <a:gd name="connsiteX1" fmla="*/ 3425372 w 11074965"/>
              <a:gd name="connsiteY1" fmla="*/ 63557 h 2993010"/>
              <a:gd name="connsiteX2" fmla="*/ 6887029 w 11074965"/>
              <a:gd name="connsiteY2" fmla="*/ 303043 h 2993010"/>
              <a:gd name="connsiteX3" fmla="*/ 10160000 w 11074965"/>
              <a:gd name="connsiteY3" fmla="*/ 114357 h 2993010"/>
              <a:gd name="connsiteX4" fmla="*/ 10965543 w 11074965"/>
              <a:gd name="connsiteY4" fmla="*/ 2364072 h 2993010"/>
              <a:gd name="connsiteX5" fmla="*/ 8186058 w 11074965"/>
              <a:gd name="connsiteY5" fmla="*/ 2654357 h 2993010"/>
              <a:gd name="connsiteX6" fmla="*/ 3773715 w 11074965"/>
              <a:gd name="connsiteY6" fmla="*/ 2988186 h 2993010"/>
              <a:gd name="connsiteX7" fmla="*/ 1494972 w 11074965"/>
              <a:gd name="connsiteY7" fmla="*/ 2821272 h 2993010"/>
              <a:gd name="connsiteX0-1" fmla="*/ 0 w 11074965"/>
              <a:gd name="connsiteY0-2" fmla="*/ 484472 h 3722158"/>
              <a:gd name="connsiteX1-3" fmla="*/ 3425372 w 11074965"/>
              <a:gd name="connsiteY1-4" fmla="*/ 63557 h 3722158"/>
              <a:gd name="connsiteX2-5" fmla="*/ 6887029 w 11074965"/>
              <a:gd name="connsiteY2-6" fmla="*/ 303043 h 3722158"/>
              <a:gd name="connsiteX3-7" fmla="*/ 10160000 w 11074965"/>
              <a:gd name="connsiteY3-8" fmla="*/ 114357 h 3722158"/>
              <a:gd name="connsiteX4-9" fmla="*/ 10965543 w 11074965"/>
              <a:gd name="connsiteY4-10" fmla="*/ 2364072 h 3722158"/>
              <a:gd name="connsiteX5-11" fmla="*/ 8186058 w 11074965"/>
              <a:gd name="connsiteY5-12" fmla="*/ 2654357 h 3722158"/>
              <a:gd name="connsiteX6-13" fmla="*/ 3773715 w 11074965"/>
              <a:gd name="connsiteY6-14" fmla="*/ 2988186 h 3722158"/>
              <a:gd name="connsiteX7-15" fmla="*/ 1037772 w 11074965"/>
              <a:gd name="connsiteY7-16" fmla="*/ 3713901 h 3722158"/>
              <a:gd name="connsiteX0-17" fmla="*/ 0 w 11074965"/>
              <a:gd name="connsiteY0-18" fmla="*/ 484472 h 3725333"/>
              <a:gd name="connsiteX1-19" fmla="*/ 3425372 w 11074965"/>
              <a:gd name="connsiteY1-20" fmla="*/ 63557 h 3725333"/>
              <a:gd name="connsiteX2-21" fmla="*/ 6887029 w 11074965"/>
              <a:gd name="connsiteY2-22" fmla="*/ 303043 h 3725333"/>
              <a:gd name="connsiteX3-23" fmla="*/ 10160000 w 11074965"/>
              <a:gd name="connsiteY3-24" fmla="*/ 114357 h 3725333"/>
              <a:gd name="connsiteX4-25" fmla="*/ 10965543 w 11074965"/>
              <a:gd name="connsiteY4-26" fmla="*/ 2364072 h 3725333"/>
              <a:gd name="connsiteX5-27" fmla="*/ 8186058 w 11074965"/>
              <a:gd name="connsiteY5-28" fmla="*/ 2654357 h 3725333"/>
              <a:gd name="connsiteX6-29" fmla="*/ 3824515 w 11074965"/>
              <a:gd name="connsiteY6-30" fmla="*/ 3227671 h 3725333"/>
              <a:gd name="connsiteX7-31" fmla="*/ 1037772 w 11074965"/>
              <a:gd name="connsiteY7-32" fmla="*/ 3713901 h 3725333"/>
              <a:gd name="connsiteX0-33" fmla="*/ 0 w 11074965"/>
              <a:gd name="connsiteY0-34" fmla="*/ 484472 h 3346291"/>
              <a:gd name="connsiteX1-35" fmla="*/ 3425372 w 11074965"/>
              <a:gd name="connsiteY1-36" fmla="*/ 63557 h 3346291"/>
              <a:gd name="connsiteX2-37" fmla="*/ 6887029 w 11074965"/>
              <a:gd name="connsiteY2-38" fmla="*/ 303043 h 3346291"/>
              <a:gd name="connsiteX3-39" fmla="*/ 10160000 w 11074965"/>
              <a:gd name="connsiteY3-40" fmla="*/ 114357 h 3346291"/>
              <a:gd name="connsiteX4-41" fmla="*/ 10965543 w 11074965"/>
              <a:gd name="connsiteY4-42" fmla="*/ 2364072 h 3346291"/>
              <a:gd name="connsiteX5-43" fmla="*/ 8186058 w 11074965"/>
              <a:gd name="connsiteY5-44" fmla="*/ 2654357 h 3346291"/>
              <a:gd name="connsiteX6-45" fmla="*/ 3824515 w 11074965"/>
              <a:gd name="connsiteY6-46" fmla="*/ 3227671 h 3346291"/>
              <a:gd name="connsiteX7-47" fmla="*/ 667658 w 11074965"/>
              <a:gd name="connsiteY7-48" fmla="*/ 3314758 h 334629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074965" h="3346291">
                <a:moveTo>
                  <a:pt x="0" y="484472"/>
                </a:moveTo>
                <a:cubicBezTo>
                  <a:pt x="1138767" y="289133"/>
                  <a:pt x="2277534" y="93795"/>
                  <a:pt x="3425372" y="63557"/>
                </a:cubicBezTo>
                <a:cubicBezTo>
                  <a:pt x="4573210" y="33319"/>
                  <a:pt x="5764591" y="294576"/>
                  <a:pt x="6887029" y="303043"/>
                </a:cubicBezTo>
                <a:cubicBezTo>
                  <a:pt x="8009467" y="311510"/>
                  <a:pt x="9480248" y="-229148"/>
                  <a:pt x="10160000" y="114357"/>
                </a:cubicBezTo>
                <a:cubicBezTo>
                  <a:pt x="10839752" y="457862"/>
                  <a:pt x="11294533" y="1940739"/>
                  <a:pt x="10965543" y="2364072"/>
                </a:cubicBezTo>
                <a:cubicBezTo>
                  <a:pt x="10636553" y="2787405"/>
                  <a:pt x="9376229" y="2510424"/>
                  <a:pt x="8186058" y="2654357"/>
                </a:cubicBezTo>
                <a:cubicBezTo>
                  <a:pt x="6995887" y="2798290"/>
                  <a:pt x="4939696" y="3199852"/>
                  <a:pt x="3824515" y="3227671"/>
                </a:cubicBezTo>
                <a:cubicBezTo>
                  <a:pt x="2709334" y="3255490"/>
                  <a:pt x="1249439" y="3412124"/>
                  <a:pt x="667658" y="3314758"/>
                </a:cubicBezTo>
              </a:path>
            </a:pathLst>
          </a:cu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2" name="文本框 1"/>
          <p:cNvSpPr txBox="1"/>
          <p:nvPr/>
        </p:nvSpPr>
        <p:spPr>
          <a:xfrm>
            <a:off x="174171" y="0"/>
            <a:ext cx="1214120" cy="829945"/>
          </a:xfrm>
          <a:prstGeom prst="rect">
            <a:avLst/>
          </a:prstGeom>
          <a:noFill/>
        </p:spPr>
        <p:txBody>
          <a:bodyPr wrap="none" rtlCol="0">
            <a:spAutoFit/>
          </a:bodyPr>
          <a:lstStyle/>
          <a:p>
            <a:r>
              <a:rPr lang="en-US" altLang="zh-CN" sz="4800" dirty="0">
                <a:solidFill>
                  <a:schemeClr val="bg1"/>
                </a:solidFill>
                <a:latin typeface="优设标题黑" panose="00000500000000000000" pitchFamily="2" charset="-122"/>
                <a:ea typeface="优设标题黑" panose="00000500000000000000" pitchFamily="2" charset="-122"/>
              </a:rPr>
              <a:t>03.</a:t>
            </a:r>
            <a:endParaRPr lang="zh-CN" altLang="en-US" sz="4800" dirty="0">
              <a:solidFill>
                <a:schemeClr val="bg1"/>
              </a:solidFill>
              <a:latin typeface="优设标题黑" panose="00000500000000000000" pitchFamily="2" charset="-122"/>
              <a:ea typeface="优设标题黑" panose="00000500000000000000" pitchFamily="2" charset="-122"/>
            </a:endParaRPr>
          </a:p>
        </p:txBody>
      </p:sp>
      <p:sp>
        <p:nvSpPr>
          <p:cNvPr id="3" name="文本框 2"/>
          <p:cNvSpPr txBox="1"/>
          <p:nvPr/>
        </p:nvSpPr>
        <p:spPr>
          <a:xfrm>
            <a:off x="1345586" y="61555"/>
            <a:ext cx="2328568" cy="707886"/>
          </a:xfrm>
          <a:prstGeom prst="rect">
            <a:avLst/>
          </a:prstGeom>
          <a:noFill/>
        </p:spPr>
        <p:txBody>
          <a:bodyPr wrap="square" rtlCol="0">
            <a:spAutoFit/>
          </a:bodyPr>
          <a:lstStyle/>
          <a:p>
            <a:pPr algn="dist"/>
            <a:r>
              <a:rPr lang="zh-CN" altLang="en-US" sz="4000" dirty="0">
                <a:solidFill>
                  <a:schemeClr val="bg1"/>
                </a:solidFill>
                <a:latin typeface="优设标题黑" panose="00000500000000000000" pitchFamily="2" charset="-122"/>
                <a:ea typeface="优设标题黑" panose="00000500000000000000" pitchFamily="2" charset="-122"/>
              </a:rPr>
              <a:t>主要内容</a:t>
            </a:r>
            <a:endParaRPr lang="zh-CN" altLang="en-US" sz="4000" dirty="0">
              <a:solidFill>
                <a:schemeClr val="bg1"/>
              </a:solidFill>
              <a:latin typeface="优设标题黑" panose="00000500000000000000" pitchFamily="2" charset="-122"/>
              <a:ea typeface="优设标题黑" panose="00000500000000000000" pitchFamily="2" charset="-122"/>
            </a:endParaRPr>
          </a:p>
        </p:txBody>
      </p:sp>
      <p:grpSp>
        <p:nvGrpSpPr>
          <p:cNvPr id="101" name="组合 100"/>
          <p:cNvGrpSpPr/>
          <p:nvPr>
            <p:custDataLst>
              <p:tags r:id="rId2"/>
            </p:custDataLst>
          </p:nvPr>
        </p:nvGrpSpPr>
        <p:grpSpPr>
          <a:xfrm flipH="1">
            <a:off x="-1270" y="3543935"/>
            <a:ext cx="2349500" cy="3309620"/>
            <a:chOff x="9194800" y="2849087"/>
            <a:chExt cx="2997200" cy="4008913"/>
          </a:xfrm>
        </p:grpSpPr>
        <p:sp>
          <p:nvSpPr>
            <p:cNvPr id="27" name="任意多边形: 形状 26"/>
            <p:cNvSpPr/>
            <p:nvPr>
              <p:custDataLst>
                <p:tags r:id="rId3"/>
              </p:custDataLst>
            </p:nvPr>
          </p:nvSpPr>
          <p:spPr>
            <a:xfrm>
              <a:off x="9434286" y="4441371"/>
              <a:ext cx="2757714" cy="2416629"/>
            </a:xfrm>
            <a:custGeom>
              <a:avLst/>
              <a:gdLst>
                <a:gd name="connsiteX0" fmla="*/ 1854200 w 2757714"/>
                <a:gd name="connsiteY0" fmla="*/ 0 h 2416629"/>
                <a:gd name="connsiteX1" fmla="*/ 2738022 w 2757714"/>
                <a:gd name="connsiteY1" fmla="*/ 223792 h 2416629"/>
                <a:gd name="connsiteX2" fmla="*/ 2757714 w 2757714"/>
                <a:gd name="connsiteY2" fmla="*/ 235756 h 2416629"/>
                <a:gd name="connsiteX3" fmla="*/ 2757714 w 2757714"/>
                <a:gd name="connsiteY3" fmla="*/ 2416629 h 2416629"/>
                <a:gd name="connsiteX4" fmla="*/ 87404 w 2757714"/>
                <a:gd name="connsiteY4" fmla="*/ 2416629 h 2416629"/>
                <a:gd name="connsiteX5" fmla="*/ 83361 w 2757714"/>
                <a:gd name="connsiteY5" fmla="*/ 2405582 h 2416629"/>
                <a:gd name="connsiteX6" fmla="*/ 0 w 2757714"/>
                <a:gd name="connsiteY6" fmla="*/ 1854200 h 2416629"/>
                <a:gd name="connsiteX7" fmla="*/ 1854200 w 2757714"/>
                <a:gd name="connsiteY7" fmla="*/ 0 h 241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7714" h="2416629">
                  <a:moveTo>
                    <a:pt x="1854200" y="0"/>
                  </a:moveTo>
                  <a:cubicBezTo>
                    <a:pt x="2174214" y="0"/>
                    <a:pt x="2475294" y="81070"/>
                    <a:pt x="2738022" y="223792"/>
                  </a:cubicBezTo>
                  <a:lnTo>
                    <a:pt x="2757714" y="235756"/>
                  </a:lnTo>
                  <a:lnTo>
                    <a:pt x="2757714" y="2416629"/>
                  </a:lnTo>
                  <a:lnTo>
                    <a:pt x="87404" y="2416629"/>
                  </a:lnTo>
                  <a:lnTo>
                    <a:pt x="83361" y="2405582"/>
                  </a:lnTo>
                  <a:cubicBezTo>
                    <a:pt x="29185" y="2231401"/>
                    <a:pt x="0" y="2046209"/>
                    <a:pt x="0" y="1854200"/>
                  </a:cubicBezTo>
                  <a:cubicBezTo>
                    <a:pt x="0" y="830154"/>
                    <a:pt x="830154" y="0"/>
                    <a:pt x="1854200"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Light" panose="020B0300000000000000" pitchFamily="34" charset="-122"/>
                <a:ea typeface="思源黑体 CN Light" panose="020B0300000000000000" pitchFamily="34" charset="-122"/>
              </a:endParaRPr>
            </a:p>
          </p:txBody>
        </p:sp>
        <p:pic>
          <p:nvPicPr>
            <p:cNvPr id="24" name="图片 23"/>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9194800" y="2849087"/>
              <a:ext cx="2997200" cy="4008913"/>
            </a:xfrm>
            <a:prstGeom prst="rect">
              <a:avLst/>
            </a:prstGeom>
          </p:spPr>
        </p:pic>
      </p:grpSp>
      <p:grpSp>
        <p:nvGrpSpPr>
          <p:cNvPr id="39" name="组合 38"/>
          <p:cNvGrpSpPr/>
          <p:nvPr>
            <p:custDataLst>
              <p:tags r:id="rId6"/>
            </p:custDataLst>
          </p:nvPr>
        </p:nvGrpSpPr>
        <p:grpSpPr>
          <a:xfrm>
            <a:off x="2082344" y="1169164"/>
            <a:ext cx="1927695" cy="2074817"/>
            <a:chOff x="1215571" y="1589314"/>
            <a:chExt cx="1927695" cy="2074817"/>
          </a:xfrm>
        </p:grpSpPr>
        <p:sp>
          <p:nvSpPr>
            <p:cNvPr id="30" name="椭圆 29"/>
            <p:cNvSpPr/>
            <p:nvPr>
              <p:custDataLst>
                <p:tags r:id="rId7"/>
              </p:custDataLst>
            </p:nvPr>
          </p:nvSpPr>
          <p:spPr>
            <a:xfrm>
              <a:off x="1473200" y="1589314"/>
              <a:ext cx="1262743" cy="1262743"/>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32" name="椭圆 31"/>
            <p:cNvSpPr/>
            <p:nvPr>
              <p:custDataLst>
                <p:tags r:id="rId8"/>
              </p:custDataLst>
            </p:nvPr>
          </p:nvSpPr>
          <p:spPr>
            <a:xfrm>
              <a:off x="1215571" y="1756228"/>
              <a:ext cx="566058" cy="566058"/>
            </a:xfrm>
            <a:prstGeom prst="ellipse">
              <a:avLst/>
            </a:prstGeom>
            <a:solidFill>
              <a:srgbClr val="C000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33" name="文本框 32"/>
            <p:cNvSpPr txBox="1"/>
            <p:nvPr>
              <p:custDataLst>
                <p:tags r:id="rId9"/>
              </p:custDataLst>
            </p:nvPr>
          </p:nvSpPr>
          <p:spPr>
            <a:xfrm>
              <a:off x="1257989" y="1854591"/>
              <a:ext cx="449162" cy="369332"/>
            </a:xfrm>
            <a:prstGeom prst="rect">
              <a:avLst/>
            </a:prstGeom>
            <a:noFill/>
          </p:spPr>
          <p:txBody>
            <a:bodyPr wrap="none" rtlCol="0">
              <a:spAutoFit/>
            </a:bodyPr>
            <a:lstStyle/>
            <a:p>
              <a:r>
                <a:rPr lang="en-US" altLang="zh-CN" dirty="0">
                  <a:solidFill>
                    <a:schemeClr val="bg1"/>
                  </a:solidFill>
                  <a:latin typeface="优设标题黑" panose="00000500000000000000" pitchFamily="2" charset="-122"/>
                  <a:ea typeface="优设标题黑" panose="00000500000000000000" pitchFamily="2" charset="-122"/>
                </a:rPr>
                <a:t>O1</a:t>
              </a:r>
              <a:endParaRPr lang="zh-CN" altLang="en-US" dirty="0">
                <a:solidFill>
                  <a:schemeClr val="bg1"/>
                </a:solidFill>
                <a:latin typeface="优设标题黑" panose="00000500000000000000" pitchFamily="2" charset="-122"/>
                <a:ea typeface="优设标题黑" panose="00000500000000000000" pitchFamily="2" charset="-122"/>
              </a:endParaRPr>
            </a:p>
          </p:txBody>
        </p:sp>
        <p:pic>
          <p:nvPicPr>
            <p:cNvPr id="35" name="图片 34"/>
            <p:cNvPicPr>
              <a:picLocks noChangeAspect="1"/>
            </p:cNvPicPr>
            <p:nvPr>
              <p:custDataLst>
                <p:tags r:id="rId10"/>
              </p:custDataLst>
            </p:nvPr>
          </p:nvPicPr>
          <p:blipFill>
            <a:blip r:embed="rId11"/>
            <a:stretch>
              <a:fillRect/>
            </a:stretch>
          </p:blipFill>
          <p:spPr>
            <a:xfrm>
              <a:off x="1853075" y="1937196"/>
              <a:ext cx="573074" cy="566977"/>
            </a:xfrm>
            <a:prstGeom prst="rect">
              <a:avLst/>
            </a:prstGeom>
          </p:spPr>
        </p:pic>
        <p:sp>
          <p:nvSpPr>
            <p:cNvPr id="37" name="矩形 4"/>
            <p:cNvSpPr>
              <a:spLocks noChangeArrowheads="1"/>
            </p:cNvSpPr>
            <p:nvPr>
              <p:custDataLst>
                <p:tags r:id="rId12"/>
              </p:custDataLst>
            </p:nvPr>
          </p:nvSpPr>
          <p:spPr bwMode="auto">
            <a:xfrm>
              <a:off x="1233553" y="3018971"/>
              <a:ext cx="1909713"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9pPr>
            </a:lstStyle>
            <a:p>
              <a:pPr fontAlgn="auto">
                <a:spcBef>
                  <a:spcPts val="0"/>
                </a:spcBef>
                <a:spcAft>
                  <a:spcPts val="0"/>
                </a:spcAft>
                <a:defRPr/>
              </a:pPr>
              <a:r>
                <a:rPr lang="zh-CN" altLang="en-US" dirty="0">
                  <a:solidFill>
                    <a:srgbClr val="C00000"/>
                  </a:solidFill>
                  <a:latin typeface="思源宋体 CN Heavy" panose="02020900000000000000" pitchFamily="18" charset="-122"/>
                  <a:ea typeface="思源宋体 CN Heavy" panose="02020900000000000000" pitchFamily="18" charset="-122"/>
                  <a:cs typeface="+mn-ea"/>
                  <a:sym typeface="+mn-lt"/>
                </a:rPr>
                <a:t>调整秸秆禁烧划定区域。</a:t>
              </a:r>
              <a:endParaRPr lang="zh-CN" altLang="en-US" dirty="0">
                <a:solidFill>
                  <a:srgbClr val="C00000"/>
                </a:solidFill>
                <a:latin typeface="思源宋体 CN Heavy" panose="02020900000000000000" pitchFamily="18" charset="-122"/>
                <a:ea typeface="思源宋体 CN Heavy" panose="02020900000000000000" pitchFamily="18" charset="-122"/>
                <a:cs typeface="+mn-ea"/>
                <a:sym typeface="+mn-lt"/>
              </a:endParaRPr>
            </a:p>
          </p:txBody>
        </p:sp>
      </p:grpSp>
      <p:grpSp>
        <p:nvGrpSpPr>
          <p:cNvPr id="66" name="组合 65"/>
          <p:cNvGrpSpPr/>
          <p:nvPr>
            <p:custDataLst>
              <p:tags r:id="rId13"/>
            </p:custDataLst>
          </p:nvPr>
        </p:nvGrpSpPr>
        <p:grpSpPr>
          <a:xfrm>
            <a:off x="5319014" y="4183467"/>
            <a:ext cx="2739859" cy="1797957"/>
            <a:chOff x="2835271" y="3950057"/>
            <a:chExt cx="2739859" cy="1797957"/>
          </a:xfrm>
        </p:grpSpPr>
        <p:sp>
          <p:nvSpPr>
            <p:cNvPr id="57" name="椭圆 56"/>
            <p:cNvSpPr/>
            <p:nvPr>
              <p:custDataLst>
                <p:tags r:id="rId14"/>
              </p:custDataLst>
            </p:nvPr>
          </p:nvSpPr>
          <p:spPr>
            <a:xfrm>
              <a:off x="3092900" y="3950057"/>
              <a:ext cx="1262743" cy="1262743"/>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58" name="椭圆 57"/>
            <p:cNvSpPr/>
            <p:nvPr>
              <p:custDataLst>
                <p:tags r:id="rId15"/>
              </p:custDataLst>
            </p:nvPr>
          </p:nvSpPr>
          <p:spPr>
            <a:xfrm>
              <a:off x="2835271" y="4116971"/>
              <a:ext cx="566058" cy="566058"/>
            </a:xfrm>
            <a:prstGeom prst="ellipse">
              <a:avLst/>
            </a:prstGeom>
            <a:solidFill>
              <a:srgbClr val="C000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59" name="文本框 50"/>
            <p:cNvSpPr txBox="1"/>
            <p:nvPr>
              <p:custDataLst>
                <p:tags r:id="rId16"/>
              </p:custDataLst>
            </p:nvPr>
          </p:nvSpPr>
          <p:spPr>
            <a:xfrm>
              <a:off x="2877689" y="4215334"/>
              <a:ext cx="529312"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schemeClr val="bg1"/>
                  </a:solidFill>
                  <a:latin typeface="优设标题黑" panose="00000500000000000000" pitchFamily="2" charset="-122"/>
                  <a:ea typeface="优设标题黑" panose="00000500000000000000" pitchFamily="2" charset="-122"/>
                </a:rPr>
                <a:t>O5</a:t>
              </a:r>
              <a:endParaRPr lang="zh-CN" altLang="en-US" dirty="0">
                <a:solidFill>
                  <a:schemeClr val="bg1"/>
                </a:solidFill>
                <a:latin typeface="优设标题黑" panose="00000500000000000000" pitchFamily="2" charset="-122"/>
                <a:ea typeface="优设标题黑" panose="00000500000000000000" pitchFamily="2" charset="-122"/>
              </a:endParaRPr>
            </a:p>
          </p:txBody>
        </p:sp>
        <p:sp>
          <p:nvSpPr>
            <p:cNvPr id="62" name="矩形 61"/>
            <p:cNvSpPr>
              <a:spLocks noChangeArrowheads="1"/>
            </p:cNvSpPr>
            <p:nvPr>
              <p:custDataLst>
                <p:tags r:id="rId17"/>
              </p:custDataLst>
            </p:nvPr>
          </p:nvSpPr>
          <p:spPr bwMode="auto">
            <a:xfrm>
              <a:off x="2853520" y="5379714"/>
              <a:ext cx="272161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zh-CN" altLang="en-US" dirty="0">
                  <a:solidFill>
                    <a:srgbClr val="C00000"/>
                  </a:solidFill>
                  <a:latin typeface="思源宋体 CN Heavy" panose="02020900000000000000" pitchFamily="18" charset="-122"/>
                  <a:ea typeface="思源宋体 CN Heavy" panose="02020900000000000000" pitchFamily="18" charset="-122"/>
                  <a:cs typeface="+mn-ea"/>
                  <a:sym typeface="+mn-lt"/>
                </a:rPr>
                <a:t>科学设置露天焚烧罚则</a:t>
              </a:r>
              <a:endParaRPr lang="zh-CN" altLang="en-US" dirty="0">
                <a:solidFill>
                  <a:srgbClr val="C00000"/>
                </a:solidFill>
                <a:latin typeface="思源宋体 CN Heavy" panose="02020900000000000000" pitchFamily="18" charset="-122"/>
                <a:ea typeface="思源宋体 CN Heavy" panose="02020900000000000000" pitchFamily="18" charset="-122"/>
                <a:cs typeface="+mn-ea"/>
                <a:sym typeface="+mn-lt"/>
              </a:endParaRPr>
            </a:p>
          </p:txBody>
        </p:sp>
        <p:pic>
          <p:nvPicPr>
            <p:cNvPr id="65" name="图片 64"/>
            <p:cNvPicPr>
              <a:picLocks noChangeAspect="1"/>
            </p:cNvPicPr>
            <p:nvPr>
              <p:custDataLst>
                <p:tags r:id="rId18"/>
              </p:custDataLst>
            </p:nvPr>
          </p:nvPicPr>
          <p:blipFill>
            <a:blip r:embed="rId19"/>
            <a:stretch>
              <a:fillRect/>
            </a:stretch>
          </p:blipFill>
          <p:spPr>
            <a:xfrm>
              <a:off x="3526134" y="4279650"/>
              <a:ext cx="396274" cy="603556"/>
            </a:xfrm>
            <a:prstGeom prst="rect">
              <a:avLst/>
            </a:prstGeom>
          </p:spPr>
        </p:pic>
      </p:grpSp>
      <p:grpSp>
        <p:nvGrpSpPr>
          <p:cNvPr id="77" name="组合 76"/>
          <p:cNvGrpSpPr/>
          <p:nvPr>
            <p:custDataLst>
              <p:tags r:id="rId20"/>
            </p:custDataLst>
          </p:nvPr>
        </p:nvGrpSpPr>
        <p:grpSpPr>
          <a:xfrm>
            <a:off x="5378003" y="1287029"/>
            <a:ext cx="1927695" cy="2074817"/>
            <a:chOff x="4572626" y="1645200"/>
            <a:chExt cx="1927695" cy="2074817"/>
          </a:xfrm>
        </p:grpSpPr>
        <p:sp>
          <p:nvSpPr>
            <p:cNvPr id="68" name="椭圆 67"/>
            <p:cNvSpPr/>
            <p:nvPr>
              <p:custDataLst>
                <p:tags r:id="rId21"/>
              </p:custDataLst>
            </p:nvPr>
          </p:nvSpPr>
          <p:spPr>
            <a:xfrm>
              <a:off x="4830255" y="1645200"/>
              <a:ext cx="1262743" cy="1262743"/>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69" name="椭圆 68"/>
            <p:cNvSpPr/>
            <p:nvPr>
              <p:custDataLst>
                <p:tags r:id="rId22"/>
              </p:custDataLst>
            </p:nvPr>
          </p:nvSpPr>
          <p:spPr>
            <a:xfrm>
              <a:off x="4572626" y="1812114"/>
              <a:ext cx="566058" cy="566058"/>
            </a:xfrm>
            <a:prstGeom prst="ellipse">
              <a:avLst/>
            </a:prstGeom>
            <a:solidFill>
              <a:srgbClr val="C000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70" name="文本框 69"/>
            <p:cNvSpPr txBox="1"/>
            <p:nvPr>
              <p:custDataLst>
                <p:tags r:id="rId23"/>
              </p:custDataLst>
            </p:nvPr>
          </p:nvSpPr>
          <p:spPr>
            <a:xfrm>
              <a:off x="4615044" y="1910477"/>
              <a:ext cx="527709" cy="369332"/>
            </a:xfrm>
            <a:prstGeom prst="rect">
              <a:avLst/>
            </a:prstGeom>
            <a:noFill/>
          </p:spPr>
          <p:txBody>
            <a:bodyPr wrap="none" rtlCol="0">
              <a:spAutoFit/>
            </a:bodyPr>
            <a:lstStyle/>
            <a:p>
              <a:r>
                <a:rPr lang="en-US" altLang="zh-CN" dirty="0">
                  <a:solidFill>
                    <a:schemeClr val="bg1"/>
                  </a:solidFill>
                  <a:latin typeface="优设标题黑" panose="00000500000000000000" pitchFamily="2" charset="-122"/>
                  <a:ea typeface="优设标题黑" panose="00000500000000000000" pitchFamily="2" charset="-122"/>
                </a:rPr>
                <a:t>O2</a:t>
              </a:r>
              <a:endParaRPr lang="zh-CN" altLang="en-US" dirty="0">
                <a:solidFill>
                  <a:schemeClr val="bg1"/>
                </a:solidFill>
                <a:latin typeface="优设标题黑" panose="00000500000000000000" pitchFamily="2" charset="-122"/>
                <a:ea typeface="优设标题黑" panose="00000500000000000000" pitchFamily="2" charset="-122"/>
              </a:endParaRPr>
            </a:p>
          </p:txBody>
        </p:sp>
        <p:sp>
          <p:nvSpPr>
            <p:cNvPr id="73" name="矩形 4"/>
            <p:cNvSpPr>
              <a:spLocks noChangeArrowheads="1"/>
            </p:cNvSpPr>
            <p:nvPr>
              <p:custDataLst>
                <p:tags r:id="rId24"/>
              </p:custDataLst>
            </p:nvPr>
          </p:nvSpPr>
          <p:spPr bwMode="auto">
            <a:xfrm>
              <a:off x="4590608" y="3074857"/>
              <a:ext cx="1909713"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9pPr>
            </a:lstStyle>
            <a:p>
              <a:pPr fontAlgn="auto">
                <a:spcBef>
                  <a:spcPts val="0"/>
                </a:spcBef>
                <a:spcAft>
                  <a:spcPts val="0"/>
                </a:spcAft>
                <a:defRPr/>
              </a:pPr>
              <a:r>
                <a:rPr lang="zh-CN" altLang="en-US" dirty="0">
                  <a:solidFill>
                    <a:srgbClr val="C00000"/>
                  </a:solidFill>
                  <a:latin typeface="思源宋体 CN Heavy" panose="02020900000000000000" pitchFamily="18" charset="-122"/>
                  <a:ea typeface="思源宋体 CN Heavy" panose="02020900000000000000" pitchFamily="18" charset="-122"/>
                  <a:cs typeface="+mn-ea"/>
                  <a:sym typeface="+mn-lt"/>
                </a:rPr>
                <a:t>明确全时禁烧区的划定范围。</a:t>
              </a:r>
              <a:endParaRPr lang="zh-CN" altLang="en-US" dirty="0">
                <a:solidFill>
                  <a:srgbClr val="C00000"/>
                </a:solidFill>
                <a:latin typeface="思源宋体 CN Heavy" panose="02020900000000000000" pitchFamily="18" charset="-122"/>
                <a:ea typeface="思源宋体 CN Heavy" panose="02020900000000000000" pitchFamily="18" charset="-122"/>
                <a:cs typeface="+mn-ea"/>
                <a:sym typeface="+mn-lt"/>
              </a:endParaRPr>
            </a:p>
          </p:txBody>
        </p:sp>
        <p:pic>
          <p:nvPicPr>
            <p:cNvPr id="76" name="图片 75"/>
            <p:cNvPicPr>
              <a:picLocks noChangeAspect="1"/>
            </p:cNvPicPr>
            <p:nvPr>
              <p:custDataLst>
                <p:tags r:id="rId25"/>
              </p:custDataLst>
            </p:nvPr>
          </p:nvPicPr>
          <p:blipFill>
            <a:blip r:embed="rId26"/>
            <a:stretch>
              <a:fillRect/>
            </a:stretch>
          </p:blipFill>
          <p:spPr>
            <a:xfrm>
              <a:off x="5240637" y="2120612"/>
              <a:ext cx="609653" cy="353599"/>
            </a:xfrm>
            <a:prstGeom prst="rect">
              <a:avLst/>
            </a:prstGeom>
          </p:spPr>
        </p:pic>
      </p:grpSp>
      <p:grpSp>
        <p:nvGrpSpPr>
          <p:cNvPr id="88" name="组合 87"/>
          <p:cNvGrpSpPr/>
          <p:nvPr>
            <p:custDataLst>
              <p:tags r:id="rId27"/>
            </p:custDataLst>
          </p:nvPr>
        </p:nvGrpSpPr>
        <p:grpSpPr>
          <a:xfrm>
            <a:off x="8261487" y="3797737"/>
            <a:ext cx="2506980" cy="2074545"/>
            <a:chOff x="6497009" y="3644505"/>
            <a:chExt cx="2506980" cy="2074545"/>
          </a:xfrm>
        </p:grpSpPr>
        <p:sp>
          <p:nvSpPr>
            <p:cNvPr id="79" name="椭圆 78"/>
            <p:cNvSpPr/>
            <p:nvPr>
              <p:custDataLst>
                <p:tags r:id="rId28"/>
              </p:custDataLst>
            </p:nvPr>
          </p:nvSpPr>
          <p:spPr>
            <a:xfrm>
              <a:off x="6754638" y="3644505"/>
              <a:ext cx="1262743" cy="1262743"/>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80" name="椭圆 79"/>
            <p:cNvSpPr/>
            <p:nvPr>
              <p:custDataLst>
                <p:tags r:id="rId29"/>
              </p:custDataLst>
            </p:nvPr>
          </p:nvSpPr>
          <p:spPr>
            <a:xfrm>
              <a:off x="6497009" y="3811419"/>
              <a:ext cx="566058" cy="566058"/>
            </a:xfrm>
            <a:prstGeom prst="ellipse">
              <a:avLst/>
            </a:prstGeom>
            <a:solidFill>
              <a:srgbClr val="C000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81" name="文本框 80"/>
            <p:cNvSpPr txBox="1"/>
            <p:nvPr>
              <p:custDataLst>
                <p:tags r:id="rId30"/>
              </p:custDataLst>
            </p:nvPr>
          </p:nvSpPr>
          <p:spPr>
            <a:xfrm>
              <a:off x="6539427" y="3909782"/>
              <a:ext cx="518091" cy="369332"/>
            </a:xfrm>
            <a:prstGeom prst="rect">
              <a:avLst/>
            </a:prstGeom>
            <a:noFill/>
          </p:spPr>
          <p:txBody>
            <a:bodyPr wrap="none" rtlCol="0">
              <a:spAutoFit/>
            </a:bodyPr>
            <a:lstStyle/>
            <a:p>
              <a:r>
                <a:rPr lang="en-US" altLang="zh-CN" dirty="0">
                  <a:solidFill>
                    <a:schemeClr val="bg1"/>
                  </a:solidFill>
                  <a:latin typeface="优设标题黑" panose="00000500000000000000" pitchFamily="2" charset="-122"/>
                  <a:ea typeface="优设标题黑" panose="00000500000000000000" pitchFamily="2" charset="-122"/>
                </a:rPr>
                <a:t>O4</a:t>
              </a:r>
              <a:endParaRPr lang="zh-CN" altLang="en-US" dirty="0">
                <a:solidFill>
                  <a:schemeClr val="bg1"/>
                </a:solidFill>
                <a:latin typeface="优设标题黑" panose="00000500000000000000" pitchFamily="2" charset="-122"/>
                <a:ea typeface="优设标题黑" panose="00000500000000000000" pitchFamily="2" charset="-122"/>
              </a:endParaRPr>
            </a:p>
          </p:txBody>
        </p:sp>
        <p:sp>
          <p:nvSpPr>
            <p:cNvPr id="84" name="矩形 4"/>
            <p:cNvSpPr>
              <a:spLocks noChangeArrowheads="1"/>
            </p:cNvSpPr>
            <p:nvPr>
              <p:custDataLst>
                <p:tags r:id="rId31"/>
              </p:custDataLst>
            </p:nvPr>
          </p:nvSpPr>
          <p:spPr bwMode="auto">
            <a:xfrm>
              <a:off x="6514789" y="5073890"/>
              <a:ext cx="248920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9pPr>
            </a:lstStyle>
            <a:p>
              <a:pPr fontAlgn="auto">
                <a:spcBef>
                  <a:spcPts val="0"/>
                </a:spcBef>
                <a:spcAft>
                  <a:spcPts val="0"/>
                </a:spcAft>
                <a:defRPr/>
              </a:pPr>
              <a:r>
                <a:rPr lang="zh-CN" altLang="en-US" dirty="0">
                  <a:solidFill>
                    <a:srgbClr val="C00000"/>
                  </a:solidFill>
                  <a:latin typeface="思源宋体 CN Heavy" panose="02020900000000000000" pitchFamily="18" charset="-122"/>
                  <a:ea typeface="思源宋体 CN Heavy" panose="02020900000000000000" pitchFamily="18" charset="-122"/>
                  <a:cs typeface="+mn-ea"/>
                  <a:sym typeface="+mn-lt"/>
                </a:rPr>
                <a:t>明确禁止露天焚烧秸秆的例外情形。</a:t>
              </a:r>
              <a:endParaRPr lang="zh-CN" altLang="en-US" dirty="0">
                <a:solidFill>
                  <a:srgbClr val="C00000"/>
                </a:solidFill>
                <a:latin typeface="思源宋体 CN Heavy" panose="02020900000000000000" pitchFamily="18" charset="-122"/>
                <a:ea typeface="思源宋体 CN Heavy" panose="02020900000000000000" pitchFamily="18" charset="-122"/>
                <a:cs typeface="+mn-ea"/>
                <a:sym typeface="+mn-lt"/>
              </a:endParaRPr>
            </a:p>
          </p:txBody>
        </p:sp>
        <p:pic>
          <p:nvPicPr>
            <p:cNvPr id="87" name="图片 86"/>
            <p:cNvPicPr>
              <a:picLocks noChangeAspect="1"/>
            </p:cNvPicPr>
            <p:nvPr>
              <p:custDataLst>
                <p:tags r:id="rId32"/>
              </p:custDataLst>
            </p:nvPr>
          </p:nvPicPr>
          <p:blipFill>
            <a:blip r:embed="rId33"/>
            <a:stretch>
              <a:fillRect/>
            </a:stretch>
          </p:blipFill>
          <p:spPr>
            <a:xfrm>
              <a:off x="7209034" y="4112487"/>
              <a:ext cx="585267" cy="445047"/>
            </a:xfrm>
            <a:prstGeom prst="rect">
              <a:avLst/>
            </a:prstGeom>
          </p:spPr>
        </p:pic>
      </p:grpSp>
      <p:grpSp>
        <p:nvGrpSpPr>
          <p:cNvPr id="99" name="组合 98"/>
          <p:cNvGrpSpPr/>
          <p:nvPr>
            <p:custDataLst>
              <p:tags r:id="rId34"/>
            </p:custDataLst>
          </p:nvPr>
        </p:nvGrpSpPr>
        <p:grpSpPr>
          <a:xfrm>
            <a:off x="8292929" y="1204658"/>
            <a:ext cx="1927695" cy="2074817"/>
            <a:chOff x="7517507" y="1103456"/>
            <a:chExt cx="1927695" cy="2074817"/>
          </a:xfrm>
        </p:grpSpPr>
        <p:sp>
          <p:nvSpPr>
            <p:cNvPr id="90" name="椭圆 89"/>
            <p:cNvSpPr/>
            <p:nvPr>
              <p:custDataLst>
                <p:tags r:id="rId35"/>
              </p:custDataLst>
            </p:nvPr>
          </p:nvSpPr>
          <p:spPr>
            <a:xfrm>
              <a:off x="7775136" y="1103456"/>
              <a:ext cx="1262743" cy="1262743"/>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91" name="椭圆 90"/>
            <p:cNvSpPr/>
            <p:nvPr>
              <p:custDataLst>
                <p:tags r:id="rId36"/>
              </p:custDataLst>
            </p:nvPr>
          </p:nvSpPr>
          <p:spPr>
            <a:xfrm>
              <a:off x="7517507" y="1270370"/>
              <a:ext cx="566058" cy="566058"/>
            </a:xfrm>
            <a:prstGeom prst="ellipse">
              <a:avLst/>
            </a:prstGeom>
            <a:solidFill>
              <a:srgbClr val="C000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92" name="文本框 91"/>
            <p:cNvSpPr txBox="1"/>
            <p:nvPr>
              <p:custDataLst>
                <p:tags r:id="rId37"/>
              </p:custDataLst>
            </p:nvPr>
          </p:nvSpPr>
          <p:spPr>
            <a:xfrm>
              <a:off x="7559925" y="1368733"/>
              <a:ext cx="522900" cy="369332"/>
            </a:xfrm>
            <a:prstGeom prst="rect">
              <a:avLst/>
            </a:prstGeom>
            <a:noFill/>
          </p:spPr>
          <p:txBody>
            <a:bodyPr wrap="none" rtlCol="0">
              <a:spAutoFit/>
            </a:bodyPr>
            <a:lstStyle/>
            <a:p>
              <a:r>
                <a:rPr lang="en-US" altLang="zh-CN" dirty="0">
                  <a:solidFill>
                    <a:schemeClr val="bg1"/>
                  </a:solidFill>
                  <a:latin typeface="优设标题黑" panose="00000500000000000000" pitchFamily="2" charset="-122"/>
                  <a:ea typeface="优设标题黑" panose="00000500000000000000" pitchFamily="2" charset="-122"/>
                </a:rPr>
                <a:t>O3</a:t>
              </a:r>
              <a:endParaRPr lang="zh-CN" altLang="en-US" dirty="0">
                <a:solidFill>
                  <a:schemeClr val="bg1"/>
                </a:solidFill>
                <a:latin typeface="优设标题黑" panose="00000500000000000000" pitchFamily="2" charset="-122"/>
                <a:ea typeface="优设标题黑" panose="00000500000000000000" pitchFamily="2" charset="-122"/>
              </a:endParaRPr>
            </a:p>
          </p:txBody>
        </p:sp>
        <p:sp>
          <p:nvSpPr>
            <p:cNvPr id="95" name="矩形 4"/>
            <p:cNvSpPr>
              <a:spLocks noChangeArrowheads="1"/>
            </p:cNvSpPr>
            <p:nvPr>
              <p:custDataLst>
                <p:tags r:id="rId38"/>
              </p:custDataLst>
            </p:nvPr>
          </p:nvSpPr>
          <p:spPr bwMode="auto">
            <a:xfrm>
              <a:off x="7535489" y="2533113"/>
              <a:ext cx="1909713"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9pPr>
            </a:lstStyle>
            <a:p>
              <a:pPr fontAlgn="auto">
                <a:spcBef>
                  <a:spcPts val="0"/>
                </a:spcBef>
                <a:spcAft>
                  <a:spcPts val="0"/>
                </a:spcAft>
                <a:defRPr/>
              </a:pPr>
              <a:r>
                <a:rPr lang="zh-CN" altLang="en-US" dirty="0">
                  <a:solidFill>
                    <a:srgbClr val="C00000"/>
                  </a:solidFill>
                  <a:latin typeface="思源宋体 CN Heavy" panose="02020900000000000000" pitchFamily="18" charset="-122"/>
                  <a:ea typeface="思源宋体 CN Heavy" panose="02020900000000000000" pitchFamily="18" charset="-122"/>
                  <a:cs typeface="+mn-ea"/>
                  <a:sym typeface="+mn-lt"/>
                </a:rPr>
                <a:t>明确限时禁烧区的禁烧时段</a:t>
              </a:r>
              <a:endParaRPr lang="zh-CN" altLang="en-US" dirty="0">
                <a:solidFill>
                  <a:srgbClr val="C00000"/>
                </a:solidFill>
                <a:latin typeface="思源宋体 CN Heavy" panose="02020900000000000000" pitchFamily="18" charset="-122"/>
                <a:ea typeface="思源宋体 CN Heavy" panose="02020900000000000000" pitchFamily="18" charset="-122"/>
                <a:cs typeface="+mn-ea"/>
                <a:sym typeface="+mn-lt"/>
              </a:endParaRPr>
            </a:p>
          </p:txBody>
        </p:sp>
        <p:pic>
          <p:nvPicPr>
            <p:cNvPr id="98" name="图片 97"/>
            <p:cNvPicPr>
              <a:picLocks noChangeAspect="1"/>
            </p:cNvPicPr>
            <p:nvPr>
              <p:custDataLst>
                <p:tags r:id="rId39"/>
              </p:custDataLst>
            </p:nvPr>
          </p:nvPicPr>
          <p:blipFill>
            <a:blip r:embed="rId40"/>
            <a:stretch>
              <a:fillRect/>
            </a:stretch>
          </p:blipFill>
          <p:spPr>
            <a:xfrm>
              <a:off x="8210877" y="1550856"/>
              <a:ext cx="566585" cy="441936"/>
            </a:xfrm>
            <a:prstGeom prst="rect">
              <a:avLst/>
            </a:prstGeom>
          </p:spPr>
        </p:pic>
      </p:grpSp>
      <p:grpSp>
        <p:nvGrpSpPr>
          <p:cNvPr id="4" name="组合 3"/>
          <p:cNvGrpSpPr/>
          <p:nvPr>
            <p:custDataLst>
              <p:tags r:id="rId41"/>
            </p:custDataLst>
          </p:nvPr>
        </p:nvGrpSpPr>
        <p:grpSpPr>
          <a:xfrm>
            <a:off x="2354834" y="4381587"/>
            <a:ext cx="2550160" cy="2351405"/>
            <a:chOff x="2835271" y="3950057"/>
            <a:chExt cx="2550160" cy="2351405"/>
          </a:xfrm>
        </p:grpSpPr>
        <p:sp>
          <p:nvSpPr>
            <p:cNvPr id="5" name="椭圆 4"/>
            <p:cNvSpPr/>
            <p:nvPr>
              <p:custDataLst>
                <p:tags r:id="rId42"/>
              </p:custDataLst>
            </p:nvPr>
          </p:nvSpPr>
          <p:spPr>
            <a:xfrm>
              <a:off x="3092900" y="3950057"/>
              <a:ext cx="1262743" cy="1262743"/>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6" name="椭圆 5"/>
            <p:cNvSpPr/>
            <p:nvPr>
              <p:custDataLst>
                <p:tags r:id="rId43"/>
              </p:custDataLst>
            </p:nvPr>
          </p:nvSpPr>
          <p:spPr>
            <a:xfrm>
              <a:off x="2835271" y="4116971"/>
              <a:ext cx="566058" cy="566058"/>
            </a:xfrm>
            <a:prstGeom prst="ellipse">
              <a:avLst/>
            </a:prstGeom>
            <a:solidFill>
              <a:srgbClr val="C000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7" name="文本框 50"/>
            <p:cNvSpPr txBox="1"/>
            <p:nvPr>
              <p:custDataLst>
                <p:tags r:id="rId44"/>
              </p:custDataLst>
            </p:nvPr>
          </p:nvSpPr>
          <p:spPr>
            <a:xfrm>
              <a:off x="2877689" y="4215334"/>
              <a:ext cx="522605" cy="36830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schemeClr val="bg1"/>
                  </a:solidFill>
                  <a:latin typeface="优设标题黑" panose="00000500000000000000" pitchFamily="2" charset="-122"/>
                  <a:ea typeface="优设标题黑" panose="00000500000000000000" pitchFamily="2" charset="-122"/>
                </a:rPr>
                <a:t>O6</a:t>
              </a:r>
              <a:endParaRPr lang="zh-CN" altLang="en-US" dirty="0">
                <a:solidFill>
                  <a:schemeClr val="bg1"/>
                </a:solidFill>
                <a:latin typeface="优设标题黑" panose="00000500000000000000" pitchFamily="2" charset="-122"/>
                <a:ea typeface="优设标题黑" panose="00000500000000000000" pitchFamily="2" charset="-122"/>
              </a:endParaRPr>
            </a:p>
          </p:txBody>
        </p:sp>
        <p:sp>
          <p:nvSpPr>
            <p:cNvPr id="8" name="矩形 7"/>
            <p:cNvSpPr>
              <a:spLocks noChangeArrowheads="1"/>
            </p:cNvSpPr>
            <p:nvPr>
              <p:custDataLst>
                <p:tags r:id="rId45"/>
              </p:custDataLst>
            </p:nvPr>
          </p:nvSpPr>
          <p:spPr bwMode="auto">
            <a:xfrm>
              <a:off x="3171821" y="5379442"/>
              <a:ext cx="2213610"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zh-CN" altLang="en-US" dirty="0">
                  <a:solidFill>
                    <a:srgbClr val="C00000"/>
                  </a:solidFill>
                  <a:latin typeface="思源宋体 CN Heavy" panose="02020900000000000000" pitchFamily="18" charset="-122"/>
                  <a:ea typeface="思源宋体 CN Heavy" panose="02020900000000000000" pitchFamily="18" charset="-122"/>
                  <a:cs typeface="+mn-ea"/>
                  <a:sym typeface="+mn-lt"/>
                </a:rPr>
                <a:t>明确监管职责，提高秸秆综合利用能力。</a:t>
              </a:r>
              <a:endParaRPr lang="zh-CN" altLang="en-US" dirty="0">
                <a:solidFill>
                  <a:srgbClr val="C00000"/>
                </a:solidFill>
                <a:latin typeface="思源宋体 CN Heavy" panose="02020900000000000000" pitchFamily="18" charset="-122"/>
                <a:ea typeface="思源宋体 CN Heavy" panose="02020900000000000000" pitchFamily="18" charset="-122"/>
                <a:cs typeface="+mn-ea"/>
                <a:sym typeface="+mn-lt"/>
              </a:endParaRPr>
            </a:p>
          </p:txBody>
        </p:sp>
        <p:pic>
          <p:nvPicPr>
            <p:cNvPr id="9" name="图片 8"/>
            <p:cNvPicPr>
              <a:picLocks noChangeAspect="1"/>
            </p:cNvPicPr>
            <p:nvPr>
              <p:custDataLst>
                <p:tags r:id="rId46"/>
              </p:custDataLst>
            </p:nvPr>
          </p:nvPicPr>
          <p:blipFill>
            <a:blip r:embed="rId19"/>
            <a:stretch>
              <a:fillRect/>
            </a:stretch>
          </p:blipFill>
          <p:spPr>
            <a:xfrm>
              <a:off x="3526134" y="4279650"/>
              <a:ext cx="396274" cy="603556"/>
            </a:xfrm>
            <a:prstGeom prst="rect">
              <a:avLst/>
            </a:prstGeom>
          </p:spPr>
        </p:pic>
      </p:grpSp>
    </p:spTree>
    <p:custDataLst>
      <p:tags r:id="rId47"/>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368232" y="4959307"/>
            <a:ext cx="11952559" cy="1040915"/>
          </a:xfrm>
          <a:prstGeom prst="rect">
            <a:avLst/>
          </a:prstGeom>
        </p:spPr>
      </p:pic>
      <p:sp>
        <p:nvSpPr>
          <p:cNvPr id="2" name="文本框 1"/>
          <p:cNvSpPr txBox="1"/>
          <p:nvPr/>
        </p:nvSpPr>
        <p:spPr>
          <a:xfrm>
            <a:off x="174171" y="0"/>
            <a:ext cx="1214120" cy="829945"/>
          </a:xfrm>
          <a:prstGeom prst="rect">
            <a:avLst/>
          </a:prstGeom>
          <a:noFill/>
        </p:spPr>
        <p:txBody>
          <a:bodyPr wrap="none" rtlCol="0">
            <a:spAutoFit/>
          </a:bodyPr>
          <a:lstStyle/>
          <a:p>
            <a:r>
              <a:rPr lang="en-US" altLang="zh-CN" sz="4800" dirty="0">
                <a:solidFill>
                  <a:schemeClr val="bg1"/>
                </a:solidFill>
                <a:latin typeface="优设标题黑" panose="00000500000000000000" pitchFamily="2" charset="-122"/>
                <a:ea typeface="优设标题黑" panose="00000500000000000000" pitchFamily="2" charset="-122"/>
              </a:rPr>
              <a:t>03.</a:t>
            </a:r>
            <a:endParaRPr lang="zh-CN" altLang="en-US" sz="4800" dirty="0">
              <a:solidFill>
                <a:schemeClr val="bg1"/>
              </a:solidFill>
              <a:latin typeface="优设标题黑" panose="00000500000000000000" pitchFamily="2" charset="-122"/>
              <a:ea typeface="优设标题黑" panose="00000500000000000000" pitchFamily="2" charset="-122"/>
            </a:endParaRPr>
          </a:p>
        </p:txBody>
      </p:sp>
      <p:sp>
        <p:nvSpPr>
          <p:cNvPr id="3" name="文本框 2"/>
          <p:cNvSpPr txBox="1"/>
          <p:nvPr/>
        </p:nvSpPr>
        <p:spPr>
          <a:xfrm>
            <a:off x="1345586" y="61555"/>
            <a:ext cx="2328568" cy="707886"/>
          </a:xfrm>
          <a:prstGeom prst="rect">
            <a:avLst/>
          </a:prstGeom>
          <a:noFill/>
        </p:spPr>
        <p:txBody>
          <a:bodyPr wrap="square" rtlCol="0">
            <a:spAutoFit/>
          </a:bodyPr>
          <a:lstStyle/>
          <a:p>
            <a:pPr algn="dist"/>
            <a:r>
              <a:rPr lang="zh-CN" altLang="en-US" sz="4000" dirty="0">
                <a:solidFill>
                  <a:schemeClr val="bg1"/>
                </a:solidFill>
                <a:latin typeface="优设标题黑" panose="00000500000000000000" pitchFamily="2" charset="-122"/>
                <a:ea typeface="优设标题黑" panose="00000500000000000000" pitchFamily="2" charset="-122"/>
              </a:rPr>
              <a:t>主要内容</a:t>
            </a:r>
            <a:endParaRPr lang="zh-CN" altLang="en-US" sz="4000" dirty="0">
              <a:solidFill>
                <a:schemeClr val="bg1"/>
              </a:solidFill>
              <a:latin typeface="优设标题黑" panose="00000500000000000000" pitchFamily="2" charset="-122"/>
              <a:ea typeface="优设标题黑" panose="00000500000000000000" pitchFamily="2" charset="-122"/>
            </a:endParaRPr>
          </a:p>
        </p:txBody>
      </p:sp>
      <p:grpSp>
        <p:nvGrpSpPr>
          <p:cNvPr id="15" name="组合 14"/>
          <p:cNvGrpSpPr/>
          <p:nvPr>
            <p:custDataLst>
              <p:tags r:id="rId2"/>
            </p:custDataLst>
          </p:nvPr>
        </p:nvGrpSpPr>
        <p:grpSpPr>
          <a:xfrm>
            <a:off x="1090295" y="1550035"/>
            <a:ext cx="10085705" cy="3556635"/>
            <a:chOff x="6662056" y="1350038"/>
            <a:chExt cx="2275315" cy="2947644"/>
          </a:xfrm>
        </p:grpSpPr>
        <p:sp>
          <p:nvSpPr>
            <p:cNvPr id="16" name="矩形: 圆角 15"/>
            <p:cNvSpPr/>
            <p:nvPr>
              <p:custDataLst>
                <p:tags r:id="rId3"/>
              </p:custDataLst>
            </p:nvPr>
          </p:nvSpPr>
          <p:spPr>
            <a:xfrm>
              <a:off x="6662056" y="1350038"/>
              <a:ext cx="2275315" cy="2947644"/>
            </a:xfrm>
            <a:prstGeom prst="roundRect">
              <a:avLst>
                <a:gd name="adj" fmla="val 5718"/>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latin typeface="思源黑体 CN Light" panose="020B0300000000000000" pitchFamily="34" charset="-122"/>
                <a:ea typeface="思源黑体 CN Light" panose="020B0300000000000000" pitchFamily="34" charset="-122"/>
              </a:endParaRPr>
            </a:p>
          </p:txBody>
        </p:sp>
        <p:sp>
          <p:nvSpPr>
            <p:cNvPr id="18" name="文本框 17"/>
            <p:cNvSpPr txBox="1"/>
            <p:nvPr>
              <p:custDataLst>
                <p:tags r:id="rId4"/>
              </p:custDataLst>
            </p:nvPr>
          </p:nvSpPr>
          <p:spPr>
            <a:xfrm>
              <a:off x="6731303" y="1537643"/>
              <a:ext cx="2075655" cy="330498"/>
            </a:xfrm>
            <a:prstGeom prst="rect">
              <a:avLst/>
            </a:prstGeom>
            <a:noFill/>
          </p:spPr>
          <p:txBody>
            <a:bodyPr wrap="square" rtlCol="0">
              <a:spAutoFit/>
            </a:bodyPr>
            <a:lstStyle/>
            <a:p>
              <a:pPr algn="l"/>
              <a:r>
                <a:rPr lang="en-US" altLang="zh-CN" sz="2000" dirty="0">
                  <a:solidFill>
                    <a:srgbClr val="C00000"/>
                  </a:solidFill>
                  <a:latin typeface="思源宋体 CN Heavy" panose="02020900000000000000" pitchFamily="18" charset="-122"/>
                  <a:ea typeface="思源宋体 CN Heavy" panose="02020900000000000000" pitchFamily="18" charset="-122"/>
                </a:rPr>
                <a:t>1</a:t>
              </a:r>
              <a:r>
                <a:rPr lang="zh-CN" altLang="en-US" sz="2000" dirty="0">
                  <a:solidFill>
                    <a:srgbClr val="C00000"/>
                  </a:solidFill>
                  <a:latin typeface="思源宋体 CN Heavy" panose="02020900000000000000" pitchFamily="18" charset="-122"/>
                  <a:ea typeface="思源宋体 CN Heavy" panose="02020900000000000000" pitchFamily="18" charset="-122"/>
                </a:rPr>
                <a:t>、调整秸秆禁烧划定区域</a:t>
              </a:r>
              <a:r>
                <a:rPr lang="en-US" altLang="zh-CN" sz="2000" dirty="0">
                  <a:solidFill>
                    <a:srgbClr val="C00000"/>
                  </a:solidFill>
                  <a:latin typeface="思源宋体 CN Heavy" panose="02020900000000000000" pitchFamily="18" charset="-122"/>
                  <a:ea typeface="思源宋体 CN Heavy" panose="02020900000000000000" pitchFamily="18" charset="-122"/>
                </a:rPr>
                <a:t> </a:t>
              </a:r>
              <a:endParaRPr lang="en-US" altLang="zh-CN" sz="2000" dirty="0">
                <a:solidFill>
                  <a:srgbClr val="C00000"/>
                </a:solidFill>
                <a:latin typeface="思源宋体 CN Heavy" panose="02020900000000000000" pitchFamily="18" charset="-122"/>
                <a:ea typeface="思源宋体 CN Heavy" panose="02020900000000000000" pitchFamily="18" charset="-122"/>
              </a:endParaRPr>
            </a:p>
          </p:txBody>
        </p:sp>
      </p:grpSp>
      <p:sp>
        <p:nvSpPr>
          <p:cNvPr id="25" name="文本框 24"/>
          <p:cNvSpPr txBox="1"/>
          <p:nvPr>
            <p:custDataLst>
              <p:tags r:id="rId5"/>
            </p:custDataLst>
          </p:nvPr>
        </p:nvSpPr>
        <p:spPr>
          <a:xfrm>
            <a:off x="1254125" y="2185035"/>
            <a:ext cx="6747510" cy="3171190"/>
          </a:xfrm>
          <a:prstGeom prst="rect">
            <a:avLst/>
          </a:prstGeom>
          <a:noFill/>
        </p:spPr>
        <p:txBody>
          <a:bodyPr wrap="square" rtlCol="0">
            <a:noAutofit/>
          </a:bodyPr>
          <a:lstStyle/>
          <a:p>
            <a:pPr algn="l">
              <a:lnSpc>
                <a:spcPct val="150000"/>
              </a:lnSpc>
            </a:pPr>
            <a:r>
              <a:rPr lang="zh-CN" altLang="en-US" sz="1400" dirty="0">
                <a:latin typeface="思源黑体 CN Light" panose="020B0300000000000000" pitchFamily="34" charset="-122"/>
                <a:ea typeface="思源黑体 CN Light" panose="020B0300000000000000" pitchFamily="34" charset="-122"/>
              </a:rPr>
              <a:t>永州市政府所在城市的城区实体地域及外围</a:t>
            </a:r>
            <a:r>
              <a:rPr lang="en-US" altLang="zh-CN" sz="1400" dirty="0">
                <a:latin typeface="思源黑体 CN Light" panose="020B0300000000000000" pitchFamily="34" charset="-122"/>
                <a:ea typeface="思源黑体 CN Light" panose="020B0300000000000000" pitchFamily="34" charset="-122"/>
              </a:rPr>
              <a:t>10</a:t>
            </a:r>
            <a:r>
              <a:rPr lang="zh-CN" altLang="en-US" sz="1400" dirty="0">
                <a:latin typeface="思源黑体 CN Light" panose="020B0300000000000000" pitchFamily="34" charset="-122"/>
                <a:ea typeface="思源黑体 CN Light" panose="020B0300000000000000" pitchFamily="34" charset="-122"/>
              </a:rPr>
              <a:t>公里范围内的耕地；零陵区政府所在城市的城区实体地域及外围</a:t>
            </a:r>
            <a:r>
              <a:rPr lang="en-US" altLang="zh-CN" sz="1400" dirty="0">
                <a:latin typeface="思源黑体 CN Light" panose="020B0300000000000000" pitchFamily="34" charset="-122"/>
                <a:ea typeface="思源黑体 CN Light" panose="020B0300000000000000" pitchFamily="34" charset="-122"/>
              </a:rPr>
              <a:t>5</a:t>
            </a:r>
            <a:r>
              <a:rPr lang="zh-CN" altLang="en-US" sz="1400" dirty="0">
                <a:latin typeface="思源黑体 CN Light" panose="020B0300000000000000" pitchFamily="34" charset="-122"/>
                <a:ea typeface="思源黑体 CN Light" panose="020B0300000000000000" pitchFamily="34" charset="-122"/>
              </a:rPr>
              <a:t>公里范围内的耕地；洛湛铁路，共计</a:t>
            </a:r>
            <a:r>
              <a:rPr lang="en-US" altLang="zh-CN" sz="1400" dirty="0">
                <a:latin typeface="思源黑体 CN Light" panose="020B0300000000000000" pitchFamily="34" charset="-122"/>
                <a:ea typeface="思源黑体 CN Light" panose="020B0300000000000000" pitchFamily="34" charset="-122"/>
              </a:rPr>
              <a:t>1</a:t>
            </a:r>
            <a:r>
              <a:rPr lang="zh-CN" altLang="en-US" sz="1400" dirty="0">
                <a:latin typeface="思源黑体 CN Light" panose="020B0300000000000000" pitchFamily="34" charset="-122"/>
                <a:ea typeface="思源黑体 CN Light" panose="020B0300000000000000" pitchFamily="34" charset="-122"/>
              </a:rPr>
              <a:t>条铁路沿线两侧</a:t>
            </a:r>
            <a:r>
              <a:rPr lang="en-US" altLang="zh-CN" sz="1400" dirty="0">
                <a:latin typeface="思源黑体 CN Light" panose="020B0300000000000000" pitchFamily="34" charset="-122"/>
                <a:ea typeface="思源黑体 CN Light" panose="020B0300000000000000" pitchFamily="34" charset="-122"/>
              </a:rPr>
              <a:t>2</a:t>
            </a:r>
            <a:r>
              <a:rPr lang="zh-CN" altLang="en-US" sz="1400" dirty="0">
                <a:latin typeface="思源黑体 CN Light" panose="020B0300000000000000" pitchFamily="34" charset="-122"/>
                <a:ea typeface="思源黑体 CN Light" panose="020B0300000000000000" pitchFamily="34" charset="-122"/>
              </a:rPr>
              <a:t>公里范围内的耕地；</a:t>
            </a:r>
            <a:r>
              <a:rPr lang="en-US" altLang="zh-CN" sz="1400" dirty="0">
                <a:latin typeface="思源黑体 CN Light" panose="020B0300000000000000" pitchFamily="34" charset="-122"/>
                <a:ea typeface="思源黑体 CN Light" panose="020B0300000000000000" pitchFamily="34" charset="-122"/>
              </a:rPr>
              <a:t>G55</a:t>
            </a:r>
            <a:r>
              <a:rPr lang="zh-CN" altLang="en-US" sz="1400" dirty="0">
                <a:latin typeface="思源黑体 CN Light" panose="020B0300000000000000" pitchFamily="34" charset="-122"/>
                <a:ea typeface="思源黑体 CN Light" panose="020B0300000000000000" pitchFamily="34" charset="-122"/>
              </a:rPr>
              <a:t>高速、</a:t>
            </a:r>
            <a:r>
              <a:rPr lang="en-US" altLang="zh-CN" sz="1400" dirty="0">
                <a:latin typeface="思源黑体 CN Light" panose="020B0300000000000000" pitchFamily="34" charset="-122"/>
                <a:ea typeface="思源黑体 CN Light" panose="020B0300000000000000" pitchFamily="34" charset="-122"/>
              </a:rPr>
              <a:t>G72</a:t>
            </a:r>
            <a:r>
              <a:rPr lang="zh-CN" altLang="en-US" sz="1400" dirty="0">
                <a:latin typeface="思源黑体 CN Light" panose="020B0300000000000000" pitchFamily="34" charset="-122"/>
                <a:ea typeface="思源黑体 CN Light" panose="020B0300000000000000" pitchFamily="34" charset="-122"/>
              </a:rPr>
              <a:t>高速、</a:t>
            </a:r>
            <a:r>
              <a:rPr lang="en-US" altLang="zh-CN" sz="1400" dirty="0">
                <a:latin typeface="思源黑体 CN Light" panose="020B0300000000000000" pitchFamily="34" charset="-122"/>
                <a:ea typeface="思源黑体 CN Light" panose="020B0300000000000000" pitchFamily="34" charset="-122"/>
              </a:rPr>
              <a:t>S81</a:t>
            </a:r>
            <a:r>
              <a:rPr lang="zh-CN" altLang="en-US" sz="1400" dirty="0">
                <a:latin typeface="思源黑体 CN Light" panose="020B0300000000000000" pitchFamily="34" charset="-122"/>
                <a:ea typeface="思源黑体 CN Light" panose="020B0300000000000000" pitchFamily="34" charset="-122"/>
              </a:rPr>
              <a:t>高速，共计</a:t>
            </a:r>
            <a:r>
              <a:rPr lang="en-US" altLang="zh-CN" sz="1400" dirty="0">
                <a:latin typeface="思源黑体 CN Light" panose="020B0300000000000000" pitchFamily="34" charset="-122"/>
                <a:ea typeface="思源黑体 CN Light" panose="020B0300000000000000" pitchFamily="34" charset="-122"/>
              </a:rPr>
              <a:t>3</a:t>
            </a:r>
            <a:r>
              <a:rPr lang="zh-CN" altLang="en-US" sz="1400" dirty="0">
                <a:latin typeface="思源黑体 CN Light" panose="020B0300000000000000" pitchFamily="34" charset="-122"/>
                <a:ea typeface="思源黑体 CN Light" panose="020B0300000000000000" pitchFamily="34" charset="-122"/>
              </a:rPr>
              <a:t>条高速公路沿线两侧</a:t>
            </a:r>
            <a:r>
              <a:rPr lang="en-US" altLang="zh-CN" sz="1400" dirty="0">
                <a:latin typeface="思源黑体 CN Light" panose="020B0300000000000000" pitchFamily="34" charset="-122"/>
                <a:ea typeface="思源黑体 CN Light" panose="020B0300000000000000" pitchFamily="34" charset="-122"/>
              </a:rPr>
              <a:t>2</a:t>
            </a:r>
            <a:r>
              <a:rPr lang="zh-CN" altLang="en-US" sz="1400" dirty="0">
                <a:latin typeface="思源黑体 CN Light" panose="020B0300000000000000" pitchFamily="34" charset="-122"/>
                <a:ea typeface="思源黑体 CN Light" panose="020B0300000000000000" pitchFamily="34" charset="-122"/>
              </a:rPr>
              <a:t>公里范围内的耕地；</a:t>
            </a:r>
            <a:r>
              <a:rPr lang="en-US" altLang="zh-CN" sz="1400" dirty="0">
                <a:latin typeface="思源黑体 CN Light" panose="020B0300000000000000" pitchFamily="34" charset="-122"/>
                <a:ea typeface="思源黑体 CN Light" panose="020B0300000000000000" pitchFamily="34" charset="-122"/>
              </a:rPr>
              <a:t>G322</a:t>
            </a:r>
            <a:r>
              <a:rPr lang="zh-CN" altLang="en-US" sz="1400" dirty="0">
                <a:latin typeface="思源黑体 CN Light" panose="020B0300000000000000" pitchFamily="34" charset="-122"/>
                <a:ea typeface="思源黑体 CN Light" panose="020B0300000000000000" pitchFamily="34" charset="-122"/>
              </a:rPr>
              <a:t>国道、</a:t>
            </a:r>
            <a:r>
              <a:rPr lang="en-US" altLang="zh-CN" sz="1400" dirty="0">
                <a:latin typeface="思源黑体 CN Light" panose="020B0300000000000000" pitchFamily="34" charset="-122"/>
                <a:ea typeface="思源黑体 CN Light" panose="020B0300000000000000" pitchFamily="34" charset="-122"/>
              </a:rPr>
              <a:t>G207</a:t>
            </a:r>
            <a:r>
              <a:rPr lang="zh-CN" altLang="en-US" sz="1400" dirty="0">
                <a:latin typeface="思源黑体 CN Light" panose="020B0300000000000000" pitchFamily="34" charset="-122"/>
                <a:ea typeface="思源黑体 CN Light" panose="020B0300000000000000" pitchFamily="34" charset="-122"/>
              </a:rPr>
              <a:t>国道、</a:t>
            </a:r>
            <a:r>
              <a:rPr lang="en-US" altLang="zh-CN" sz="1400" dirty="0">
                <a:latin typeface="思源黑体 CN Light" panose="020B0300000000000000" pitchFamily="34" charset="-122"/>
                <a:ea typeface="思源黑体 CN Light" panose="020B0300000000000000" pitchFamily="34" charset="-122"/>
              </a:rPr>
              <a:t>S216</a:t>
            </a:r>
            <a:r>
              <a:rPr lang="zh-CN" altLang="en-US" sz="1400" dirty="0">
                <a:latin typeface="思源黑体 CN Light" panose="020B0300000000000000" pitchFamily="34" charset="-122"/>
                <a:ea typeface="思源黑体 CN Light" panose="020B0300000000000000" pitchFamily="34" charset="-122"/>
              </a:rPr>
              <a:t>省道、</a:t>
            </a:r>
            <a:r>
              <a:rPr lang="en-US" altLang="zh-CN" sz="1400" dirty="0">
                <a:latin typeface="思源黑体 CN Light" panose="020B0300000000000000" pitchFamily="34" charset="-122"/>
                <a:ea typeface="思源黑体 CN Light" panose="020B0300000000000000" pitchFamily="34" charset="-122"/>
              </a:rPr>
              <a:t>S230</a:t>
            </a:r>
            <a:r>
              <a:rPr lang="zh-CN" altLang="en-US" sz="1400" dirty="0">
                <a:latin typeface="思源黑体 CN Light" panose="020B0300000000000000" pitchFamily="34" charset="-122"/>
                <a:ea typeface="思源黑体 CN Light" panose="020B0300000000000000" pitchFamily="34" charset="-122"/>
              </a:rPr>
              <a:t>省道、</a:t>
            </a:r>
            <a:r>
              <a:rPr lang="en-US" altLang="zh-CN" sz="1400" dirty="0">
                <a:latin typeface="思源黑体 CN Light" panose="020B0300000000000000" pitchFamily="34" charset="-122"/>
                <a:ea typeface="思源黑体 CN Light" panose="020B0300000000000000" pitchFamily="34" charset="-122"/>
              </a:rPr>
              <a:t>S339</a:t>
            </a:r>
            <a:r>
              <a:rPr lang="zh-CN" altLang="en-US" sz="1400" dirty="0">
                <a:latin typeface="思源黑体 CN Light" panose="020B0300000000000000" pitchFamily="34" charset="-122"/>
                <a:ea typeface="思源黑体 CN Light" panose="020B0300000000000000" pitchFamily="34" charset="-122"/>
              </a:rPr>
              <a:t>省道，共计</a:t>
            </a:r>
            <a:r>
              <a:rPr lang="en-US" altLang="zh-CN" sz="1400" dirty="0">
                <a:latin typeface="思源黑体 CN Light" panose="020B0300000000000000" pitchFamily="34" charset="-122"/>
                <a:ea typeface="思源黑体 CN Light" panose="020B0300000000000000" pitchFamily="34" charset="-122"/>
              </a:rPr>
              <a:t>5</a:t>
            </a:r>
            <a:r>
              <a:rPr lang="zh-CN" altLang="en-US" sz="1400" dirty="0">
                <a:latin typeface="思源黑体 CN Light" panose="020B0300000000000000" pitchFamily="34" charset="-122"/>
                <a:ea typeface="思源黑体 CN Light" panose="020B0300000000000000" pitchFamily="34" charset="-122"/>
              </a:rPr>
              <a:t>条国（省）公路干线沿线两侧</a:t>
            </a:r>
            <a:r>
              <a:rPr lang="en-US" altLang="zh-CN" sz="1400" dirty="0">
                <a:latin typeface="思源黑体 CN Light" panose="020B0300000000000000" pitchFamily="34" charset="-122"/>
                <a:ea typeface="思源黑体 CN Light" panose="020B0300000000000000" pitchFamily="34" charset="-122"/>
              </a:rPr>
              <a:t>1</a:t>
            </a:r>
            <a:r>
              <a:rPr lang="zh-CN" altLang="en-US" sz="1400" dirty="0">
                <a:latin typeface="思源黑体 CN Light" panose="020B0300000000000000" pitchFamily="34" charset="-122"/>
                <a:ea typeface="思源黑体 CN Light" panose="020B0300000000000000" pitchFamily="34" charset="-122"/>
              </a:rPr>
              <a:t>公里范围内的耕地；</a:t>
            </a:r>
            <a:r>
              <a:rPr lang="en-US" altLang="zh-CN" sz="1400" dirty="0">
                <a:latin typeface="思源黑体 CN Light" panose="020B0300000000000000" pitchFamily="34" charset="-122"/>
                <a:ea typeface="思源黑体 CN Light" panose="020B0300000000000000" pitchFamily="34" charset="-122"/>
              </a:rPr>
              <a:t>‌</a:t>
            </a:r>
            <a:r>
              <a:rPr lang="zh-CN" altLang="en-US" sz="1400" dirty="0">
                <a:latin typeface="思源黑体 CN Light" panose="020B0300000000000000" pitchFamily="34" charset="-122"/>
                <a:ea typeface="思源黑体 CN Light" panose="020B0300000000000000" pitchFamily="34" charset="-122"/>
              </a:rPr>
              <a:t>永州零陵机场，共计</a:t>
            </a:r>
            <a:r>
              <a:rPr lang="en-US" altLang="zh-CN" sz="1400" dirty="0">
                <a:latin typeface="思源黑体 CN Light" panose="020B0300000000000000" pitchFamily="34" charset="-122"/>
                <a:ea typeface="思源黑体 CN Light" panose="020B0300000000000000" pitchFamily="34" charset="-122"/>
              </a:rPr>
              <a:t>1</a:t>
            </a:r>
            <a:r>
              <a:rPr lang="zh-CN" altLang="en-US" sz="1400" dirty="0">
                <a:latin typeface="思源黑体 CN Light" panose="020B0300000000000000" pitchFamily="34" charset="-122"/>
                <a:ea typeface="思源黑体 CN Light" panose="020B0300000000000000" pitchFamily="34" charset="-122"/>
              </a:rPr>
              <a:t>个机场跑道中心线两侧各</a:t>
            </a:r>
            <a:r>
              <a:rPr lang="en-US" altLang="zh-CN" sz="1400" dirty="0">
                <a:latin typeface="思源黑体 CN Light" panose="020B0300000000000000" pitchFamily="34" charset="-122"/>
                <a:ea typeface="思源黑体 CN Light" panose="020B0300000000000000" pitchFamily="34" charset="-122"/>
              </a:rPr>
              <a:t>10</a:t>
            </a:r>
            <a:r>
              <a:rPr lang="zh-CN" altLang="en-US" sz="1400" dirty="0">
                <a:latin typeface="思源黑体 CN Light" panose="020B0300000000000000" pitchFamily="34" charset="-122"/>
                <a:ea typeface="思源黑体 CN Light" panose="020B0300000000000000" pitchFamily="34" charset="-122"/>
              </a:rPr>
              <a:t>公里、跑道端外</a:t>
            </a:r>
            <a:r>
              <a:rPr lang="en-US" altLang="zh-CN" sz="1400" dirty="0">
                <a:latin typeface="思源黑体 CN Light" panose="020B0300000000000000" pitchFamily="34" charset="-122"/>
                <a:ea typeface="思源黑体 CN Light" panose="020B0300000000000000" pitchFamily="34" charset="-122"/>
              </a:rPr>
              <a:t>20</a:t>
            </a:r>
            <a:r>
              <a:rPr lang="zh-CN" altLang="en-US" sz="1400" dirty="0">
                <a:latin typeface="思源黑体 CN Light" panose="020B0300000000000000" pitchFamily="34" charset="-122"/>
                <a:ea typeface="思源黑体 CN Light" panose="020B0300000000000000" pitchFamily="34" charset="-122"/>
              </a:rPr>
              <a:t>公里范围内涉及到东安县的耕地；秸秆禁烧区应与土地利用类型相协调，统筹考虑山脉、河流等自然地理边界和各级行政边界，尽可能连续成片、避免破碎化，便于实际管理。</a:t>
            </a:r>
            <a:endParaRPr lang="zh-CN" altLang="en-US" sz="1400" dirty="0">
              <a:latin typeface="思源黑体 CN Light" panose="020B0300000000000000" pitchFamily="34" charset="-122"/>
              <a:ea typeface="思源黑体 CN Light" panose="020B0300000000000000" pitchFamily="34" charset="-122"/>
            </a:endParaRPr>
          </a:p>
        </p:txBody>
      </p:sp>
      <p:sp>
        <p:nvSpPr>
          <p:cNvPr id="31" name="矩形 30"/>
          <p:cNvSpPr/>
          <p:nvPr/>
        </p:nvSpPr>
        <p:spPr>
          <a:xfrm>
            <a:off x="0" y="5993381"/>
            <a:ext cx="12192000" cy="864619"/>
          </a:xfrm>
          <a:prstGeom prst="rect">
            <a:avLst/>
          </a:prstGeom>
          <a:solidFill>
            <a:srgbClr val="E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pic>
        <p:nvPicPr>
          <p:cNvPr id="30" name="图片 29"/>
          <p:cNvPicPr>
            <a:picLocks noChangeAspect="1"/>
          </p:cNvPicPr>
          <p:nvPr/>
        </p:nvPicPr>
        <p:blipFill rotWithShape="1">
          <a:blip r:embed="rId6"/>
          <a:srcRect r="1575" b="28026"/>
          <a:stretch>
            <a:fillRect/>
          </a:stretch>
        </p:blipFill>
        <p:spPr>
          <a:xfrm>
            <a:off x="0" y="4810032"/>
            <a:ext cx="12192000" cy="2047968"/>
          </a:xfrm>
          <a:prstGeom prst="rect">
            <a:avLst/>
          </a:prstGeom>
          <a:effectLst>
            <a:outerShdw blurRad="228600" dist="101600" dir="16200000" rotWithShape="0">
              <a:prstClr val="black">
                <a:alpha val="32000"/>
              </a:prstClr>
            </a:outerShdw>
          </a:effectLst>
        </p:spPr>
      </p:pic>
      <p:pic>
        <p:nvPicPr>
          <p:cNvPr id="29" name="图片 28"/>
          <p:cNvPicPr/>
          <p:nvPr/>
        </p:nvPicPr>
        <p:blipFill>
          <a:blip r:embed="rId7"/>
          <a:stretch>
            <a:fillRect/>
          </a:stretch>
        </p:blipFill>
        <p:spPr>
          <a:xfrm>
            <a:off x="8485505" y="1622425"/>
            <a:ext cx="2397125" cy="338772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4171" y="0"/>
            <a:ext cx="1214120" cy="829945"/>
          </a:xfrm>
          <a:prstGeom prst="rect">
            <a:avLst/>
          </a:prstGeom>
          <a:noFill/>
        </p:spPr>
        <p:txBody>
          <a:bodyPr wrap="none" rtlCol="0">
            <a:spAutoFit/>
          </a:bodyPr>
          <a:lstStyle/>
          <a:p>
            <a:r>
              <a:rPr lang="en-US" altLang="zh-CN" sz="4800" dirty="0">
                <a:solidFill>
                  <a:schemeClr val="bg1"/>
                </a:solidFill>
                <a:latin typeface="优设标题黑" panose="00000500000000000000" pitchFamily="2" charset="-122"/>
                <a:ea typeface="优设标题黑" panose="00000500000000000000" pitchFamily="2" charset="-122"/>
              </a:rPr>
              <a:t>03.</a:t>
            </a:r>
            <a:endParaRPr lang="zh-CN" altLang="en-US" sz="4800" dirty="0">
              <a:solidFill>
                <a:schemeClr val="bg1"/>
              </a:solidFill>
              <a:latin typeface="优设标题黑" panose="00000500000000000000" pitchFamily="2" charset="-122"/>
              <a:ea typeface="优设标题黑" panose="00000500000000000000" pitchFamily="2" charset="-122"/>
            </a:endParaRPr>
          </a:p>
        </p:txBody>
      </p:sp>
      <p:sp>
        <p:nvSpPr>
          <p:cNvPr id="3" name="文本框 2"/>
          <p:cNvSpPr txBox="1"/>
          <p:nvPr/>
        </p:nvSpPr>
        <p:spPr>
          <a:xfrm>
            <a:off x="1345565" y="61595"/>
            <a:ext cx="3192145" cy="706755"/>
          </a:xfrm>
          <a:prstGeom prst="rect">
            <a:avLst/>
          </a:prstGeom>
          <a:noFill/>
        </p:spPr>
        <p:txBody>
          <a:bodyPr wrap="square" rtlCol="0">
            <a:spAutoFit/>
          </a:bodyPr>
          <a:lstStyle/>
          <a:p>
            <a:pPr algn="dist"/>
            <a:r>
              <a:rPr lang="zh-CN" altLang="en-US" sz="4000" dirty="0">
                <a:solidFill>
                  <a:schemeClr val="bg1"/>
                </a:solidFill>
                <a:latin typeface="优设标题黑" panose="00000500000000000000" pitchFamily="2" charset="-122"/>
                <a:ea typeface="优设标题黑" panose="00000500000000000000" pitchFamily="2" charset="-122"/>
              </a:rPr>
              <a:t>主</a:t>
            </a:r>
            <a:r>
              <a:rPr lang="en-US" altLang="zh-CN" sz="4000" dirty="0">
                <a:solidFill>
                  <a:schemeClr val="bg1"/>
                </a:solidFill>
                <a:latin typeface="优设标题黑" panose="00000500000000000000" pitchFamily="2" charset="-122"/>
                <a:ea typeface="优设标题黑" panose="00000500000000000000" pitchFamily="2" charset="-122"/>
              </a:rPr>
              <a:t> </a:t>
            </a:r>
            <a:r>
              <a:rPr lang="zh-CN" altLang="en-US" sz="4000" dirty="0">
                <a:solidFill>
                  <a:schemeClr val="bg1"/>
                </a:solidFill>
                <a:latin typeface="优设标题黑" panose="00000500000000000000" pitchFamily="2" charset="-122"/>
                <a:ea typeface="优设标题黑" panose="00000500000000000000" pitchFamily="2" charset="-122"/>
              </a:rPr>
              <a:t>要</a:t>
            </a:r>
            <a:r>
              <a:rPr lang="en-US" altLang="zh-CN" sz="4000" dirty="0">
                <a:solidFill>
                  <a:schemeClr val="bg1"/>
                </a:solidFill>
                <a:latin typeface="优设标题黑" panose="00000500000000000000" pitchFamily="2" charset="-122"/>
                <a:ea typeface="优设标题黑" panose="00000500000000000000" pitchFamily="2" charset="-122"/>
              </a:rPr>
              <a:t> </a:t>
            </a:r>
            <a:r>
              <a:rPr lang="zh-CN" altLang="en-US" sz="4000" dirty="0">
                <a:solidFill>
                  <a:schemeClr val="bg1"/>
                </a:solidFill>
                <a:latin typeface="优设标题黑" panose="00000500000000000000" pitchFamily="2" charset="-122"/>
                <a:ea typeface="优设标题黑" panose="00000500000000000000" pitchFamily="2" charset="-122"/>
              </a:rPr>
              <a:t>内</a:t>
            </a:r>
            <a:r>
              <a:rPr lang="en-US" altLang="zh-CN" sz="4000" dirty="0">
                <a:solidFill>
                  <a:schemeClr val="bg1"/>
                </a:solidFill>
                <a:latin typeface="优设标题黑" panose="00000500000000000000" pitchFamily="2" charset="-122"/>
                <a:ea typeface="优设标题黑" panose="00000500000000000000" pitchFamily="2" charset="-122"/>
              </a:rPr>
              <a:t> </a:t>
            </a:r>
            <a:r>
              <a:rPr lang="zh-CN" altLang="en-US" sz="4000" dirty="0">
                <a:solidFill>
                  <a:schemeClr val="bg1"/>
                </a:solidFill>
                <a:latin typeface="优设标题黑" panose="00000500000000000000" pitchFamily="2" charset="-122"/>
                <a:ea typeface="优设标题黑" panose="00000500000000000000" pitchFamily="2" charset="-122"/>
              </a:rPr>
              <a:t>容</a:t>
            </a:r>
            <a:endParaRPr lang="zh-CN" altLang="en-US" sz="4000" dirty="0">
              <a:solidFill>
                <a:schemeClr val="bg1"/>
              </a:solidFill>
              <a:latin typeface="优设标题黑" panose="00000500000000000000" pitchFamily="2" charset="-122"/>
              <a:ea typeface="优设标题黑" panose="00000500000000000000" pitchFamily="2" charset="-122"/>
            </a:endParaRPr>
          </a:p>
        </p:txBody>
      </p:sp>
      <p:sp>
        <p:nvSpPr>
          <p:cNvPr id="4" name="矩形 3"/>
          <p:cNvSpPr/>
          <p:nvPr/>
        </p:nvSpPr>
        <p:spPr>
          <a:xfrm>
            <a:off x="481330" y="1437005"/>
            <a:ext cx="4366895" cy="2376170"/>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5" name="矩形 4"/>
          <p:cNvSpPr/>
          <p:nvPr/>
        </p:nvSpPr>
        <p:spPr>
          <a:xfrm>
            <a:off x="481330" y="3999230"/>
            <a:ext cx="4366895" cy="215519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6" name="文本框 5"/>
          <p:cNvSpPr txBox="1"/>
          <p:nvPr/>
        </p:nvSpPr>
        <p:spPr>
          <a:xfrm>
            <a:off x="555625" y="3914775"/>
            <a:ext cx="4140835" cy="2371090"/>
          </a:xfrm>
          <a:prstGeom prst="rect">
            <a:avLst/>
          </a:prstGeom>
          <a:noFill/>
        </p:spPr>
        <p:txBody>
          <a:bodyPr wrap="square" rtlCol="0">
            <a:noAutofit/>
          </a:bodyPr>
          <a:lstStyle/>
          <a:p>
            <a:pPr algn="l">
              <a:lnSpc>
                <a:spcPct val="150000"/>
              </a:lnSpc>
            </a:pPr>
            <a:r>
              <a:rPr lang="en-US" altLang="zh-CN" sz="2000" dirty="0">
                <a:solidFill>
                  <a:schemeClr val="bg1"/>
                </a:solidFill>
                <a:latin typeface="思源黑体 CN Bold" panose="020B0800000000000000" charset="-122"/>
                <a:ea typeface="思源黑体 CN Bold" panose="020B0800000000000000" charset="-122"/>
                <a:cs typeface="思源黑体 CN Bold" panose="020B0800000000000000" charset="-122"/>
              </a:rPr>
              <a:t>2.</a:t>
            </a:r>
            <a:r>
              <a:rPr lang="zh-CN" altLang="en-US" sz="2000" dirty="0">
                <a:solidFill>
                  <a:schemeClr val="bg1"/>
                </a:solidFill>
                <a:latin typeface="思源黑体 CN Bold" panose="020B0800000000000000" charset="-122"/>
                <a:ea typeface="思源黑体 CN Bold" panose="020B0800000000000000" charset="-122"/>
                <a:cs typeface="思源黑体 CN Bold" panose="020B0800000000000000" charset="-122"/>
              </a:rPr>
              <a:t>明确全时禁烧区的划定范围。</a:t>
            </a:r>
            <a:endParaRPr lang="zh-CN" altLang="en-US" sz="2000" dirty="0">
              <a:solidFill>
                <a:schemeClr val="bg1"/>
              </a:solidFill>
              <a:latin typeface="思源黑体 CN Bold" panose="020B0800000000000000" charset="-122"/>
              <a:ea typeface="思源黑体 CN Bold" panose="020B0800000000000000" charset="-122"/>
              <a:cs typeface="思源黑体 CN Bold" panose="020B0800000000000000" charset="-122"/>
            </a:endParaRPr>
          </a:p>
          <a:p>
            <a:pPr algn="l">
              <a:lnSpc>
                <a:spcPct val="150000"/>
              </a:lnSpc>
            </a:pPr>
            <a:r>
              <a:rPr lang="zh-CN" altLang="en-US" dirty="0">
                <a:solidFill>
                  <a:schemeClr val="bg1"/>
                </a:solidFill>
                <a:latin typeface="思源黑体 CN Light" panose="020B0300000000000000" pitchFamily="34" charset="-122"/>
                <a:ea typeface="思源黑体 CN Light" panose="020B0300000000000000" pitchFamily="34" charset="-122"/>
                <a:cs typeface="思源黑体 CN Bold" panose="020B0800000000000000" charset="-122"/>
              </a:rPr>
              <a:t>法律法规以及规范性文件规定的其他禁止露天焚烧秸秆的区域。区人民政府可以根据实际情况的变化，对划定的秸秆禁烧区进行动态调整并及时向社会公布</a:t>
            </a:r>
            <a:r>
              <a:rPr lang="zh-CN" altLang="en-US" dirty="0">
                <a:solidFill>
                  <a:schemeClr val="bg1"/>
                </a:solidFill>
                <a:latin typeface="思源黑体 CN Light" panose="020B0300000000000000" pitchFamily="34" charset="-122"/>
                <a:ea typeface="思源黑体 CN Light" panose="020B0300000000000000" pitchFamily="34" charset="-122"/>
              </a:rPr>
              <a:t>。</a:t>
            </a:r>
            <a:endParaRPr lang="zh-CN" altLang="en-US" dirty="0">
              <a:solidFill>
                <a:schemeClr val="bg1"/>
              </a:solidFill>
              <a:latin typeface="思源黑体 CN Light" panose="020B0300000000000000" pitchFamily="34" charset="-122"/>
              <a:ea typeface="思源黑体 CN Light" panose="020B0300000000000000" pitchFamily="34" charset="-122"/>
            </a:endParaRPr>
          </a:p>
        </p:txBody>
      </p:sp>
      <p:sp>
        <p:nvSpPr>
          <p:cNvPr id="31" name="矩形 30"/>
          <p:cNvSpPr/>
          <p:nvPr/>
        </p:nvSpPr>
        <p:spPr>
          <a:xfrm>
            <a:off x="5101590" y="1437005"/>
            <a:ext cx="6715125" cy="471741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32" name="文本框 31"/>
          <p:cNvSpPr txBox="1"/>
          <p:nvPr/>
        </p:nvSpPr>
        <p:spPr>
          <a:xfrm>
            <a:off x="5340985" y="1561465"/>
            <a:ext cx="6097270" cy="2637155"/>
          </a:xfrm>
          <a:prstGeom prst="rect">
            <a:avLst/>
          </a:prstGeom>
          <a:noFill/>
        </p:spPr>
        <p:txBody>
          <a:bodyPr wrap="square" rtlCol="0">
            <a:noAutofit/>
          </a:bodyPr>
          <a:lstStyle/>
          <a:p>
            <a:pPr indent="0" fontAlgn="auto">
              <a:lnSpc>
                <a:spcPct val="150000"/>
              </a:lnSpc>
            </a:pPr>
            <a:r>
              <a:rPr lang="en-US" altLang="zh-CN" sz="2000" dirty="0">
                <a:solidFill>
                  <a:schemeClr val="bg1"/>
                </a:solidFill>
                <a:latin typeface="思源黑体 CN Bold" panose="020B0800000000000000" charset="-122"/>
                <a:ea typeface="思源黑体 CN Bold" panose="020B0800000000000000" charset="-122"/>
                <a:cs typeface="思源黑体 CN Bold" panose="020B0800000000000000" charset="-122"/>
              </a:rPr>
              <a:t>3.</a:t>
            </a:r>
            <a:r>
              <a:rPr lang="zh-CN" altLang="en-US" sz="2000" dirty="0">
                <a:solidFill>
                  <a:schemeClr val="bg1"/>
                </a:solidFill>
                <a:latin typeface="思源黑体 CN Bold" panose="020B0800000000000000" charset="-122"/>
                <a:ea typeface="思源黑体 CN Bold" panose="020B0800000000000000" charset="-122"/>
                <a:cs typeface="思源黑体 CN Bold" panose="020B0800000000000000" charset="-122"/>
              </a:rPr>
              <a:t>明确限时禁烧区的禁烧时段。</a:t>
            </a:r>
            <a:endParaRPr lang="zh-CN" altLang="en-US" sz="2000" dirty="0">
              <a:solidFill>
                <a:schemeClr val="bg1"/>
              </a:solidFill>
              <a:latin typeface="思源黑体 CN Bold" panose="020B0800000000000000" charset="-122"/>
              <a:ea typeface="思源黑体 CN Bold" panose="020B0800000000000000" charset="-122"/>
              <a:cs typeface="思源黑体 CN Bold" panose="020B0800000000000000" charset="-122"/>
            </a:endParaRPr>
          </a:p>
          <a:p>
            <a:pPr indent="0" fontAlgn="auto">
              <a:lnSpc>
                <a:spcPct val="150000"/>
              </a:lnSpc>
            </a:pPr>
            <a:r>
              <a:rPr lang="zh-CN" altLang="en-US" sz="2000" dirty="0">
                <a:solidFill>
                  <a:schemeClr val="bg1"/>
                </a:solidFill>
                <a:latin typeface="思源黑体 CN Light" panose="020B0300000000000000" pitchFamily="34" charset="-122"/>
                <a:ea typeface="思源黑体 CN Light" panose="020B0300000000000000" pitchFamily="34" charset="-122"/>
                <a:cs typeface="思源黑体 CN Bold" panose="020B0800000000000000" charset="-122"/>
              </a:rPr>
              <a:t>秸秆禁烧区以外的其他区域属于限烧区。限烧区内，在确保人民生命财产安全、防止大气污染、保护广大人民群众身体健康的前提下，充分考虑气象条件、焚烧地点和方式，可开展有序焚烧。</a:t>
            </a:r>
            <a:endParaRPr lang="zh-CN" altLang="en-US" sz="2000" dirty="0">
              <a:solidFill>
                <a:schemeClr val="bg1"/>
              </a:solidFill>
              <a:latin typeface="思源黑体 CN Light" panose="020B0300000000000000" pitchFamily="34" charset="-122"/>
              <a:ea typeface="思源黑体 CN Light" panose="020B0300000000000000" pitchFamily="34" charset="-122"/>
              <a:cs typeface="思源黑体 CN Bold" panose="020B0800000000000000" charset="-122"/>
            </a:endParaRPr>
          </a:p>
          <a:p>
            <a:pPr indent="0" fontAlgn="auto">
              <a:lnSpc>
                <a:spcPct val="150000"/>
              </a:lnSpc>
            </a:pPr>
            <a:endParaRPr lang="zh-CN" altLang="en-US" sz="2000" dirty="0">
              <a:solidFill>
                <a:schemeClr val="bg1"/>
              </a:solidFill>
              <a:latin typeface="思源黑体 CN Light" panose="020B0300000000000000" pitchFamily="34" charset="-122"/>
              <a:ea typeface="思源黑体 CN Light" panose="020B0300000000000000" pitchFamily="34" charset="-122"/>
              <a:cs typeface="思源黑体 CN Bold" panose="020B0800000000000000" charset="-122"/>
            </a:endParaRPr>
          </a:p>
          <a:p>
            <a:pPr indent="0" fontAlgn="auto">
              <a:lnSpc>
                <a:spcPct val="150000"/>
              </a:lnSpc>
            </a:pPr>
            <a:r>
              <a:rPr lang="en-US" altLang="zh-CN" sz="2000" dirty="0">
                <a:solidFill>
                  <a:schemeClr val="bg1"/>
                </a:solidFill>
                <a:latin typeface="思源黑体 CN Bold" panose="020B0800000000000000" charset="-122"/>
                <a:ea typeface="思源黑体 CN Bold" panose="020B0800000000000000" charset="-122"/>
                <a:cs typeface="思源黑体 CN Bold" panose="020B0800000000000000" charset="-122"/>
              </a:rPr>
              <a:t>4.</a:t>
            </a:r>
            <a:r>
              <a:rPr lang="zh-CN" altLang="en-US" sz="2000" dirty="0">
                <a:solidFill>
                  <a:schemeClr val="bg1"/>
                </a:solidFill>
                <a:latin typeface="思源黑体 CN Bold" panose="020B0800000000000000" charset="-122"/>
                <a:ea typeface="思源黑体 CN Bold" panose="020B0800000000000000" charset="-122"/>
                <a:cs typeface="思源黑体 CN Bold" panose="020B0800000000000000" charset="-122"/>
              </a:rPr>
              <a:t>明确禁止露天焚烧秸秆的例外情形。</a:t>
            </a:r>
            <a:endParaRPr lang="zh-CN" altLang="en-US" sz="2000" dirty="0">
              <a:solidFill>
                <a:schemeClr val="bg1"/>
              </a:solidFill>
              <a:latin typeface="思源黑体 CN Bold" panose="020B0800000000000000" charset="-122"/>
              <a:ea typeface="思源黑体 CN Bold" panose="020B0800000000000000" charset="-122"/>
              <a:cs typeface="思源黑体 CN Bold" panose="020B0800000000000000" charset="-122"/>
            </a:endParaRPr>
          </a:p>
          <a:p>
            <a:pPr indent="0" fontAlgn="auto">
              <a:lnSpc>
                <a:spcPct val="150000"/>
              </a:lnSpc>
            </a:pPr>
            <a:r>
              <a:rPr lang="zh-CN" altLang="en-US" sz="2000" dirty="0">
                <a:solidFill>
                  <a:schemeClr val="bg1"/>
                </a:solidFill>
                <a:latin typeface="思源黑体 CN Light" panose="020B0300000000000000" pitchFamily="34" charset="-122"/>
                <a:ea typeface="思源黑体 CN Light" panose="020B0300000000000000" pitchFamily="34" charset="-122"/>
                <a:cs typeface="思源黑体 CN Bold" panose="020B0800000000000000" charset="-122"/>
              </a:rPr>
              <a:t>禁止在秸秆全时禁烧区和限时禁烧区禁烧的时段内露天焚烧秸秆，但经检疫确需焚烧的病虫害秸秆除外。</a:t>
            </a:r>
            <a:endParaRPr lang="zh-CN" altLang="en-US" sz="2000" dirty="0">
              <a:solidFill>
                <a:schemeClr val="bg1"/>
              </a:solidFill>
              <a:latin typeface="思源黑体 CN Light" panose="020B0300000000000000" pitchFamily="34" charset="-122"/>
              <a:ea typeface="思源黑体 CN Light" panose="020B0300000000000000" pitchFamily="34" charset="-122"/>
              <a:cs typeface="思源黑体 CN Bold" panose="020B0800000000000000" charset="-122"/>
            </a:endParaRPr>
          </a:p>
        </p:txBody>
      </p:sp>
      <p:cxnSp>
        <p:nvCxnSpPr>
          <p:cNvPr id="36" name="直接连接符 35"/>
          <p:cNvCxnSpPr/>
          <p:nvPr/>
        </p:nvCxnSpPr>
        <p:spPr>
          <a:xfrm>
            <a:off x="5014141" y="4198753"/>
            <a:ext cx="26125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4171" y="0"/>
            <a:ext cx="1214120" cy="829945"/>
          </a:xfrm>
          <a:prstGeom prst="rect">
            <a:avLst/>
          </a:prstGeom>
          <a:noFill/>
        </p:spPr>
        <p:txBody>
          <a:bodyPr wrap="none" rtlCol="0">
            <a:spAutoFit/>
          </a:bodyPr>
          <a:lstStyle/>
          <a:p>
            <a:r>
              <a:rPr lang="en-US" altLang="zh-CN" sz="4800" dirty="0">
                <a:solidFill>
                  <a:schemeClr val="bg1"/>
                </a:solidFill>
                <a:latin typeface="优设标题黑" panose="00000500000000000000" pitchFamily="2" charset="-122"/>
                <a:ea typeface="优设标题黑" panose="00000500000000000000" pitchFamily="2" charset="-122"/>
              </a:rPr>
              <a:t>03.</a:t>
            </a:r>
            <a:endParaRPr lang="zh-CN" altLang="en-US" sz="4800" dirty="0">
              <a:solidFill>
                <a:schemeClr val="bg1"/>
              </a:solidFill>
              <a:latin typeface="优设标题黑" panose="00000500000000000000" pitchFamily="2" charset="-122"/>
              <a:ea typeface="优设标题黑" panose="00000500000000000000" pitchFamily="2" charset="-122"/>
            </a:endParaRPr>
          </a:p>
        </p:txBody>
      </p:sp>
      <p:sp>
        <p:nvSpPr>
          <p:cNvPr id="3" name="文本框 2"/>
          <p:cNvSpPr txBox="1"/>
          <p:nvPr/>
        </p:nvSpPr>
        <p:spPr>
          <a:xfrm>
            <a:off x="1345565" y="61595"/>
            <a:ext cx="3827145" cy="706755"/>
          </a:xfrm>
          <a:prstGeom prst="rect">
            <a:avLst/>
          </a:prstGeom>
          <a:noFill/>
        </p:spPr>
        <p:txBody>
          <a:bodyPr wrap="square" rtlCol="0">
            <a:spAutoFit/>
          </a:bodyPr>
          <a:lstStyle/>
          <a:p>
            <a:pPr algn="dist"/>
            <a:r>
              <a:rPr lang="zh-CN" altLang="en-US" sz="4000" dirty="0">
                <a:solidFill>
                  <a:schemeClr val="bg1"/>
                </a:solidFill>
                <a:latin typeface="优设标题黑" panose="00000500000000000000" pitchFamily="2" charset="-122"/>
                <a:ea typeface="优设标题黑" panose="00000500000000000000" pitchFamily="2" charset="-122"/>
                <a:sym typeface="+mn-ea"/>
              </a:rPr>
              <a:t>主</a:t>
            </a:r>
            <a:r>
              <a:rPr lang="en-US" altLang="zh-CN" sz="4000" dirty="0">
                <a:solidFill>
                  <a:schemeClr val="bg1"/>
                </a:solidFill>
                <a:latin typeface="优设标题黑" panose="00000500000000000000" pitchFamily="2" charset="-122"/>
                <a:ea typeface="优设标题黑" panose="00000500000000000000" pitchFamily="2" charset="-122"/>
                <a:sym typeface="+mn-ea"/>
              </a:rPr>
              <a:t> </a:t>
            </a:r>
            <a:r>
              <a:rPr lang="zh-CN" altLang="en-US" sz="4000" dirty="0">
                <a:solidFill>
                  <a:schemeClr val="bg1"/>
                </a:solidFill>
                <a:latin typeface="优设标题黑" panose="00000500000000000000" pitchFamily="2" charset="-122"/>
                <a:ea typeface="优设标题黑" panose="00000500000000000000" pitchFamily="2" charset="-122"/>
                <a:sym typeface="+mn-ea"/>
              </a:rPr>
              <a:t>要</a:t>
            </a:r>
            <a:r>
              <a:rPr lang="en-US" altLang="zh-CN" sz="4000" dirty="0">
                <a:solidFill>
                  <a:schemeClr val="bg1"/>
                </a:solidFill>
                <a:latin typeface="优设标题黑" panose="00000500000000000000" pitchFamily="2" charset="-122"/>
                <a:ea typeface="优设标题黑" panose="00000500000000000000" pitchFamily="2" charset="-122"/>
                <a:sym typeface="+mn-ea"/>
              </a:rPr>
              <a:t> </a:t>
            </a:r>
            <a:r>
              <a:rPr lang="zh-CN" altLang="en-US" sz="4000" dirty="0">
                <a:solidFill>
                  <a:schemeClr val="bg1"/>
                </a:solidFill>
                <a:latin typeface="优设标题黑" panose="00000500000000000000" pitchFamily="2" charset="-122"/>
                <a:ea typeface="优设标题黑" panose="00000500000000000000" pitchFamily="2" charset="-122"/>
                <a:sym typeface="+mn-ea"/>
              </a:rPr>
              <a:t>内</a:t>
            </a:r>
            <a:r>
              <a:rPr lang="en-US" altLang="zh-CN" sz="4000" dirty="0">
                <a:solidFill>
                  <a:schemeClr val="bg1"/>
                </a:solidFill>
                <a:latin typeface="优设标题黑" panose="00000500000000000000" pitchFamily="2" charset="-122"/>
                <a:ea typeface="优设标题黑" panose="00000500000000000000" pitchFamily="2" charset="-122"/>
                <a:sym typeface="+mn-ea"/>
              </a:rPr>
              <a:t> </a:t>
            </a:r>
            <a:r>
              <a:rPr lang="zh-CN" altLang="en-US" sz="4000" dirty="0">
                <a:solidFill>
                  <a:schemeClr val="bg1"/>
                </a:solidFill>
                <a:latin typeface="优设标题黑" panose="00000500000000000000" pitchFamily="2" charset="-122"/>
                <a:ea typeface="优设标题黑" panose="00000500000000000000" pitchFamily="2" charset="-122"/>
                <a:sym typeface="+mn-ea"/>
              </a:rPr>
              <a:t>容</a:t>
            </a:r>
            <a:endParaRPr lang="zh-CN" altLang="en-US" sz="4000" dirty="0">
              <a:solidFill>
                <a:schemeClr val="bg1"/>
              </a:solidFill>
              <a:latin typeface="优设标题黑" panose="00000500000000000000" pitchFamily="2" charset="-122"/>
              <a:ea typeface="优设标题黑" panose="00000500000000000000" pitchFamily="2" charset="-122"/>
            </a:endParaRPr>
          </a:p>
        </p:txBody>
      </p:sp>
      <p:sp>
        <p:nvSpPr>
          <p:cNvPr id="6" name="矩形 5"/>
          <p:cNvSpPr/>
          <p:nvPr/>
        </p:nvSpPr>
        <p:spPr>
          <a:xfrm>
            <a:off x="5172710" y="1355725"/>
            <a:ext cx="5505450" cy="498538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31" name="文本框 30"/>
          <p:cNvSpPr txBox="1"/>
          <p:nvPr/>
        </p:nvSpPr>
        <p:spPr>
          <a:xfrm>
            <a:off x="5549900" y="1413510"/>
            <a:ext cx="4969510" cy="1925955"/>
          </a:xfrm>
          <a:prstGeom prst="rect">
            <a:avLst/>
          </a:prstGeom>
          <a:noFill/>
        </p:spPr>
        <p:txBody>
          <a:bodyPr wrap="square" rtlCol="0">
            <a:noAutofit/>
          </a:bodyPr>
          <a:lstStyle/>
          <a:p>
            <a:pPr algn="l">
              <a:lnSpc>
                <a:spcPct val="150000"/>
              </a:lnSpc>
            </a:pPr>
            <a:r>
              <a:rPr lang="en-US" altLang="zh-CN" sz="2400" dirty="0">
                <a:latin typeface="思源黑体 CN Bold" panose="020B0800000000000000" charset="-122"/>
                <a:ea typeface="思源黑体 CN Bold" panose="020B0800000000000000" charset="-122"/>
                <a:cs typeface="思源黑体 CN Bold" panose="020B0800000000000000" charset="-122"/>
              </a:rPr>
              <a:t>5.</a:t>
            </a:r>
            <a:r>
              <a:rPr lang="zh-CN" altLang="en-US" sz="2400" dirty="0">
                <a:latin typeface="思源黑体 CN Bold" panose="020B0800000000000000" charset="-122"/>
                <a:ea typeface="思源黑体 CN Bold" panose="020B0800000000000000" charset="-122"/>
                <a:cs typeface="思源黑体 CN Bold" panose="020B0800000000000000" charset="-122"/>
              </a:rPr>
              <a:t>科学设置露天焚烧罚则。</a:t>
            </a:r>
            <a:endParaRPr lang="zh-CN" altLang="en-US" sz="2400" dirty="0">
              <a:latin typeface="思源黑体 CN Bold" panose="020B0800000000000000" charset="-122"/>
              <a:ea typeface="思源黑体 CN Bold" panose="020B0800000000000000" charset="-122"/>
              <a:cs typeface="思源黑体 CN Bold" panose="020B0800000000000000" charset="-122"/>
            </a:endParaRPr>
          </a:p>
          <a:p>
            <a:pPr algn="l">
              <a:lnSpc>
                <a:spcPct val="150000"/>
              </a:lnSpc>
            </a:pPr>
            <a:r>
              <a:rPr lang="zh-CN" altLang="en-US" sz="2000" dirty="0">
                <a:latin typeface="思源黑体 CN Light" panose="020B0300000000000000" pitchFamily="34" charset="-122"/>
                <a:ea typeface="思源黑体 CN Light" panose="020B0300000000000000" pitchFamily="34" charset="-122"/>
              </a:rPr>
              <a:t>在禁烧区域范围内以及限烧区的禁烧时段内，进行露天焚烧秸秆产生烟尘污染物质的，由相关执法部门责令改正，依法给予行政处罚；露天焚烧秸秆且不听劝阻，阻碍国家机关工作人员依法执行职务的，由公安机关依法给予行政处罚；因露天焚烧秸秆引发的违法行为，由相关执法部门依法给予行政处罚，构成犯罪的，依法追究刑事责任。</a:t>
            </a:r>
            <a:endParaRPr lang="zh-CN" altLang="en-US" sz="2000" dirty="0">
              <a:latin typeface="思源黑体 CN Light" panose="020B0300000000000000" pitchFamily="34" charset="-122"/>
              <a:ea typeface="思源黑体 CN Light" panose="020B0300000000000000" pitchFamily="34" charset="-122"/>
            </a:endParaRPr>
          </a:p>
        </p:txBody>
      </p:sp>
      <p:sp>
        <p:nvSpPr>
          <p:cNvPr id="40" name="文本框 39"/>
          <p:cNvSpPr txBox="1"/>
          <p:nvPr/>
        </p:nvSpPr>
        <p:spPr>
          <a:xfrm>
            <a:off x="11314078" y="1435585"/>
            <a:ext cx="336550" cy="4537051"/>
          </a:xfrm>
          <a:prstGeom prst="rect">
            <a:avLst/>
          </a:prstGeom>
          <a:noFill/>
        </p:spPr>
        <p:txBody>
          <a:bodyPr vert="eaVert" wrap="square" rtlCol="0">
            <a:spAutoFit/>
          </a:bodyPr>
          <a:lstStyle/>
          <a:p>
            <a:pPr algn="dist"/>
            <a:r>
              <a:rPr lang="zh-CN" sz="1000" dirty="0">
                <a:solidFill>
                  <a:srgbClr val="C00000"/>
                </a:solidFill>
                <a:latin typeface="思源宋体 CN Heavy" panose="02020900000000000000" pitchFamily="18" charset="-122"/>
                <a:ea typeface="思源宋体 CN Heavy" panose="02020900000000000000" pitchFamily="18" charset="-122"/>
                <a:sym typeface="+mn-ea"/>
              </a:rPr>
              <a:t>禁</a:t>
            </a:r>
            <a:r>
              <a:rPr lang="en-US" altLang="zh-CN" sz="1000" dirty="0">
                <a:solidFill>
                  <a:srgbClr val="C00000"/>
                </a:solidFill>
                <a:latin typeface="思源宋体 CN Heavy" panose="02020900000000000000" pitchFamily="18" charset="-122"/>
                <a:ea typeface="思源宋体 CN Heavy" panose="02020900000000000000" pitchFamily="18" charset="-122"/>
                <a:sym typeface="+mn-ea"/>
              </a:rPr>
              <a:t>/</a:t>
            </a:r>
            <a:r>
              <a:rPr lang="zh-CN" sz="1000" dirty="0">
                <a:solidFill>
                  <a:srgbClr val="C00000"/>
                </a:solidFill>
                <a:latin typeface="思源宋体 CN Heavy" panose="02020900000000000000" pitchFamily="18" charset="-122"/>
                <a:ea typeface="思源宋体 CN Heavy" panose="02020900000000000000" pitchFamily="18" charset="-122"/>
                <a:sym typeface="+mn-ea"/>
              </a:rPr>
              <a:t>烧</a:t>
            </a:r>
            <a:r>
              <a:rPr lang="en-US" altLang="zh-CN" sz="1000" dirty="0">
                <a:solidFill>
                  <a:srgbClr val="C00000"/>
                </a:solidFill>
                <a:latin typeface="思源宋体 CN Heavy" panose="02020900000000000000" pitchFamily="18" charset="-122"/>
                <a:ea typeface="思源宋体 CN Heavy" panose="02020900000000000000" pitchFamily="18" charset="-122"/>
                <a:sym typeface="+mn-ea"/>
              </a:rPr>
              <a:t>/</a:t>
            </a:r>
            <a:r>
              <a:rPr lang="zh-CN" sz="1000" dirty="0">
                <a:solidFill>
                  <a:srgbClr val="C00000"/>
                </a:solidFill>
                <a:latin typeface="思源宋体 CN Heavy" panose="02020900000000000000" pitchFamily="18" charset="-122"/>
                <a:ea typeface="思源宋体 CN Heavy" panose="02020900000000000000" pitchFamily="18" charset="-122"/>
                <a:sym typeface="+mn-ea"/>
              </a:rPr>
              <a:t>秸</a:t>
            </a:r>
            <a:r>
              <a:rPr lang="en-US" altLang="zh-CN" sz="1000" dirty="0">
                <a:solidFill>
                  <a:srgbClr val="C00000"/>
                </a:solidFill>
                <a:latin typeface="思源宋体 CN Heavy" panose="02020900000000000000" pitchFamily="18" charset="-122"/>
                <a:ea typeface="思源宋体 CN Heavy" panose="02020900000000000000" pitchFamily="18" charset="-122"/>
                <a:sym typeface="+mn-ea"/>
              </a:rPr>
              <a:t>/</a:t>
            </a:r>
            <a:r>
              <a:rPr lang="zh-CN" sz="1000" dirty="0">
                <a:solidFill>
                  <a:srgbClr val="C00000"/>
                </a:solidFill>
                <a:latin typeface="思源宋体 CN Heavy" panose="02020900000000000000" pitchFamily="18" charset="-122"/>
                <a:ea typeface="思源宋体 CN Heavy" panose="02020900000000000000" pitchFamily="18" charset="-122"/>
                <a:sym typeface="+mn-ea"/>
              </a:rPr>
              <a:t>杆</a:t>
            </a:r>
            <a:r>
              <a:rPr lang="en-US" altLang="zh-CN" sz="1000" dirty="0">
                <a:solidFill>
                  <a:srgbClr val="C00000"/>
                </a:solidFill>
                <a:latin typeface="思源宋体 CN Heavy" panose="02020900000000000000" pitchFamily="18" charset="-122"/>
                <a:ea typeface="思源宋体 CN Heavy" panose="02020900000000000000" pitchFamily="18" charset="-122"/>
                <a:sym typeface="+mn-ea"/>
              </a:rPr>
              <a:t> </a:t>
            </a:r>
            <a:r>
              <a:rPr lang="zh-CN" sz="1000" dirty="0">
                <a:solidFill>
                  <a:srgbClr val="C00000"/>
                </a:solidFill>
                <a:latin typeface="思源宋体 CN Heavy" panose="02020900000000000000" pitchFamily="18" charset="-122"/>
                <a:ea typeface="思源宋体 CN Heavy" panose="02020900000000000000" pitchFamily="18" charset="-122"/>
                <a:sym typeface="+mn-ea"/>
              </a:rPr>
              <a:t>净</a:t>
            </a:r>
            <a:r>
              <a:rPr lang="en-US" altLang="zh-CN" sz="1000" dirty="0">
                <a:solidFill>
                  <a:srgbClr val="C00000"/>
                </a:solidFill>
                <a:latin typeface="思源宋体 CN Heavy" panose="02020900000000000000" pitchFamily="18" charset="-122"/>
                <a:ea typeface="思源宋体 CN Heavy" panose="02020900000000000000" pitchFamily="18" charset="-122"/>
                <a:sym typeface="+mn-ea"/>
              </a:rPr>
              <a:t>/</a:t>
            </a:r>
            <a:r>
              <a:rPr lang="zh-CN" sz="1000" dirty="0">
                <a:solidFill>
                  <a:srgbClr val="C00000"/>
                </a:solidFill>
                <a:latin typeface="思源宋体 CN Heavy" panose="02020900000000000000" pitchFamily="18" charset="-122"/>
                <a:ea typeface="思源宋体 CN Heavy" panose="02020900000000000000" pitchFamily="18" charset="-122"/>
                <a:sym typeface="+mn-ea"/>
              </a:rPr>
              <a:t>化</a:t>
            </a:r>
            <a:r>
              <a:rPr lang="en-US" altLang="zh-CN" sz="1000" dirty="0">
                <a:solidFill>
                  <a:srgbClr val="C00000"/>
                </a:solidFill>
                <a:latin typeface="思源宋体 CN Heavy" panose="02020900000000000000" pitchFamily="18" charset="-122"/>
                <a:ea typeface="思源宋体 CN Heavy" panose="02020900000000000000" pitchFamily="18" charset="-122"/>
                <a:sym typeface="+mn-ea"/>
              </a:rPr>
              <a:t>/</a:t>
            </a:r>
            <a:r>
              <a:rPr lang="zh-CN" sz="1000" dirty="0">
                <a:solidFill>
                  <a:srgbClr val="C00000"/>
                </a:solidFill>
                <a:latin typeface="思源宋体 CN Heavy" panose="02020900000000000000" pitchFamily="18" charset="-122"/>
                <a:ea typeface="思源宋体 CN Heavy" panose="02020900000000000000" pitchFamily="18" charset="-122"/>
                <a:sym typeface="+mn-ea"/>
              </a:rPr>
              <a:t>生</a:t>
            </a:r>
            <a:r>
              <a:rPr lang="en-US" altLang="zh-CN" sz="1000" dirty="0">
                <a:solidFill>
                  <a:srgbClr val="C00000"/>
                </a:solidFill>
                <a:latin typeface="思源宋体 CN Heavy" panose="02020900000000000000" pitchFamily="18" charset="-122"/>
                <a:ea typeface="思源宋体 CN Heavy" panose="02020900000000000000" pitchFamily="18" charset="-122"/>
                <a:sym typeface="+mn-ea"/>
              </a:rPr>
              <a:t>/</a:t>
            </a:r>
            <a:r>
              <a:rPr lang="zh-CN" sz="1000" dirty="0">
                <a:solidFill>
                  <a:srgbClr val="C00000"/>
                </a:solidFill>
                <a:latin typeface="思源宋体 CN Heavy" panose="02020900000000000000" pitchFamily="18" charset="-122"/>
                <a:ea typeface="思源宋体 CN Heavy" panose="02020900000000000000" pitchFamily="18" charset="-122"/>
                <a:sym typeface="+mn-ea"/>
              </a:rPr>
              <a:t>态</a:t>
            </a:r>
            <a:r>
              <a:rPr lang="en-US" altLang="zh-CN" sz="1000" dirty="0">
                <a:solidFill>
                  <a:srgbClr val="C00000"/>
                </a:solidFill>
                <a:latin typeface="思源宋体 CN Heavy" panose="02020900000000000000" pitchFamily="18" charset="-122"/>
                <a:ea typeface="思源宋体 CN Heavy" panose="02020900000000000000" pitchFamily="18" charset="-122"/>
                <a:sym typeface="+mn-ea"/>
              </a:rPr>
              <a:t>/</a:t>
            </a:r>
            <a:r>
              <a:rPr lang="zh-CN" sz="1000" dirty="0">
                <a:solidFill>
                  <a:srgbClr val="C00000"/>
                </a:solidFill>
                <a:latin typeface="思源宋体 CN Heavy" panose="02020900000000000000" pitchFamily="18" charset="-122"/>
                <a:ea typeface="思源宋体 CN Heavy" panose="02020900000000000000" pitchFamily="18" charset="-122"/>
                <a:sym typeface="+mn-ea"/>
              </a:rPr>
              <a:t>环</a:t>
            </a:r>
            <a:r>
              <a:rPr lang="en-US" altLang="zh-CN" sz="1000" dirty="0">
                <a:solidFill>
                  <a:srgbClr val="C00000"/>
                </a:solidFill>
                <a:latin typeface="思源宋体 CN Heavy" panose="02020900000000000000" pitchFamily="18" charset="-122"/>
                <a:ea typeface="思源宋体 CN Heavy" panose="02020900000000000000" pitchFamily="18" charset="-122"/>
                <a:sym typeface="+mn-ea"/>
              </a:rPr>
              <a:t>/</a:t>
            </a:r>
            <a:r>
              <a:rPr lang="zh-CN" sz="1000" dirty="0">
                <a:solidFill>
                  <a:srgbClr val="C00000"/>
                </a:solidFill>
                <a:latin typeface="思源宋体 CN Heavy" panose="02020900000000000000" pitchFamily="18" charset="-122"/>
                <a:ea typeface="思源宋体 CN Heavy" panose="02020900000000000000" pitchFamily="18" charset="-122"/>
                <a:sym typeface="+mn-ea"/>
              </a:rPr>
              <a:t>境</a:t>
            </a:r>
            <a:endParaRPr lang="zh-CN" sz="1000" dirty="0">
              <a:solidFill>
                <a:srgbClr val="C00000"/>
              </a:solidFill>
              <a:latin typeface="思源宋体 CN Heavy" panose="02020900000000000000" pitchFamily="18" charset="-122"/>
              <a:ea typeface="思源宋体 CN Heavy" panose="02020900000000000000" pitchFamily="18" charset="-122"/>
            </a:endParaRPr>
          </a:p>
        </p:txBody>
      </p:sp>
      <p:pic>
        <p:nvPicPr>
          <p:cNvPr id="14" name="图片 13"/>
          <p:cNvPicPr>
            <a:picLocks noChangeAspect="1"/>
          </p:cNvPicPr>
          <p:nvPr/>
        </p:nvPicPr>
        <p:blipFill>
          <a:blip r:embed="rId1"/>
          <a:stretch>
            <a:fillRect/>
          </a:stretch>
        </p:blipFill>
        <p:spPr>
          <a:xfrm>
            <a:off x="674370" y="2197735"/>
            <a:ext cx="4358005" cy="27241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4171" y="0"/>
            <a:ext cx="1214120" cy="829945"/>
          </a:xfrm>
          <a:prstGeom prst="rect">
            <a:avLst/>
          </a:prstGeom>
          <a:noFill/>
        </p:spPr>
        <p:txBody>
          <a:bodyPr wrap="none" rtlCol="0">
            <a:spAutoFit/>
          </a:bodyPr>
          <a:lstStyle/>
          <a:p>
            <a:r>
              <a:rPr lang="en-US" altLang="zh-CN" sz="4800" dirty="0">
                <a:solidFill>
                  <a:schemeClr val="bg1"/>
                </a:solidFill>
                <a:latin typeface="优设标题黑" panose="00000500000000000000" pitchFamily="2" charset="-122"/>
                <a:ea typeface="优设标题黑" panose="00000500000000000000" pitchFamily="2" charset="-122"/>
              </a:rPr>
              <a:t>03.</a:t>
            </a:r>
            <a:endParaRPr lang="zh-CN" altLang="en-US" sz="4800" dirty="0">
              <a:solidFill>
                <a:schemeClr val="bg1"/>
              </a:solidFill>
              <a:latin typeface="优设标题黑" panose="00000500000000000000" pitchFamily="2" charset="-122"/>
              <a:ea typeface="优设标题黑" panose="00000500000000000000" pitchFamily="2" charset="-122"/>
            </a:endParaRPr>
          </a:p>
        </p:txBody>
      </p:sp>
      <p:sp>
        <p:nvSpPr>
          <p:cNvPr id="3" name="文本框 2"/>
          <p:cNvSpPr txBox="1"/>
          <p:nvPr/>
        </p:nvSpPr>
        <p:spPr>
          <a:xfrm>
            <a:off x="1345565" y="61595"/>
            <a:ext cx="3827145" cy="706755"/>
          </a:xfrm>
          <a:prstGeom prst="rect">
            <a:avLst/>
          </a:prstGeom>
          <a:noFill/>
        </p:spPr>
        <p:txBody>
          <a:bodyPr wrap="square" rtlCol="0">
            <a:spAutoFit/>
          </a:bodyPr>
          <a:lstStyle/>
          <a:p>
            <a:pPr algn="dist"/>
            <a:r>
              <a:rPr lang="zh-CN" altLang="en-US" sz="4000" dirty="0">
                <a:solidFill>
                  <a:schemeClr val="bg1"/>
                </a:solidFill>
                <a:latin typeface="优设标题黑" panose="00000500000000000000" pitchFamily="2" charset="-122"/>
                <a:ea typeface="优设标题黑" panose="00000500000000000000" pitchFamily="2" charset="-122"/>
                <a:sym typeface="+mn-ea"/>
              </a:rPr>
              <a:t>主</a:t>
            </a:r>
            <a:r>
              <a:rPr lang="en-US" altLang="zh-CN" sz="4000" dirty="0">
                <a:solidFill>
                  <a:schemeClr val="bg1"/>
                </a:solidFill>
                <a:latin typeface="优设标题黑" panose="00000500000000000000" pitchFamily="2" charset="-122"/>
                <a:ea typeface="优设标题黑" panose="00000500000000000000" pitchFamily="2" charset="-122"/>
                <a:sym typeface="+mn-ea"/>
              </a:rPr>
              <a:t> </a:t>
            </a:r>
            <a:r>
              <a:rPr lang="zh-CN" altLang="en-US" sz="4000" dirty="0">
                <a:solidFill>
                  <a:schemeClr val="bg1"/>
                </a:solidFill>
                <a:latin typeface="优设标题黑" panose="00000500000000000000" pitchFamily="2" charset="-122"/>
                <a:ea typeface="优设标题黑" panose="00000500000000000000" pitchFamily="2" charset="-122"/>
                <a:sym typeface="+mn-ea"/>
              </a:rPr>
              <a:t>要</a:t>
            </a:r>
            <a:r>
              <a:rPr lang="en-US" altLang="zh-CN" sz="4000" dirty="0">
                <a:solidFill>
                  <a:schemeClr val="bg1"/>
                </a:solidFill>
                <a:latin typeface="优设标题黑" panose="00000500000000000000" pitchFamily="2" charset="-122"/>
                <a:ea typeface="优设标题黑" panose="00000500000000000000" pitchFamily="2" charset="-122"/>
                <a:sym typeface="+mn-ea"/>
              </a:rPr>
              <a:t> </a:t>
            </a:r>
            <a:r>
              <a:rPr lang="zh-CN" altLang="en-US" sz="4000" dirty="0">
                <a:solidFill>
                  <a:schemeClr val="bg1"/>
                </a:solidFill>
                <a:latin typeface="优设标题黑" panose="00000500000000000000" pitchFamily="2" charset="-122"/>
                <a:ea typeface="优设标题黑" panose="00000500000000000000" pitchFamily="2" charset="-122"/>
                <a:sym typeface="+mn-ea"/>
              </a:rPr>
              <a:t>内</a:t>
            </a:r>
            <a:r>
              <a:rPr lang="en-US" altLang="zh-CN" sz="4000" dirty="0">
                <a:solidFill>
                  <a:schemeClr val="bg1"/>
                </a:solidFill>
                <a:latin typeface="优设标题黑" panose="00000500000000000000" pitchFamily="2" charset="-122"/>
                <a:ea typeface="优设标题黑" panose="00000500000000000000" pitchFamily="2" charset="-122"/>
                <a:sym typeface="+mn-ea"/>
              </a:rPr>
              <a:t> </a:t>
            </a:r>
            <a:r>
              <a:rPr lang="zh-CN" altLang="en-US" sz="4000" dirty="0">
                <a:solidFill>
                  <a:schemeClr val="bg1"/>
                </a:solidFill>
                <a:latin typeface="优设标题黑" panose="00000500000000000000" pitchFamily="2" charset="-122"/>
                <a:ea typeface="优设标题黑" panose="00000500000000000000" pitchFamily="2" charset="-122"/>
                <a:sym typeface="+mn-ea"/>
              </a:rPr>
              <a:t>容</a:t>
            </a:r>
            <a:endParaRPr lang="zh-CN" altLang="en-US" sz="4000" dirty="0">
              <a:solidFill>
                <a:schemeClr val="bg1"/>
              </a:solidFill>
              <a:latin typeface="优设标题黑" panose="00000500000000000000" pitchFamily="2" charset="-122"/>
              <a:ea typeface="优设标题黑" panose="00000500000000000000" pitchFamily="2" charset="-122"/>
            </a:endParaRPr>
          </a:p>
        </p:txBody>
      </p:sp>
      <p:sp>
        <p:nvSpPr>
          <p:cNvPr id="9" name="矩形 8"/>
          <p:cNvSpPr/>
          <p:nvPr/>
        </p:nvSpPr>
        <p:spPr>
          <a:xfrm>
            <a:off x="4578350" y="1593215"/>
            <a:ext cx="5185410" cy="44640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40" name="文本框 39"/>
          <p:cNvSpPr txBox="1"/>
          <p:nvPr/>
        </p:nvSpPr>
        <p:spPr>
          <a:xfrm>
            <a:off x="11283598" y="1435585"/>
            <a:ext cx="367030" cy="4537051"/>
          </a:xfrm>
          <a:prstGeom prst="rect">
            <a:avLst/>
          </a:prstGeom>
          <a:noFill/>
        </p:spPr>
        <p:txBody>
          <a:bodyPr vert="eaVert" wrap="square" rtlCol="0">
            <a:spAutoFit/>
          </a:bodyPr>
          <a:lstStyle/>
          <a:p>
            <a:pPr algn="dist"/>
            <a:r>
              <a:rPr lang="zh-CN" sz="1200" dirty="0">
                <a:solidFill>
                  <a:srgbClr val="C00000"/>
                </a:solidFill>
                <a:latin typeface="思源宋体 CN Heavy" panose="02020900000000000000" pitchFamily="18" charset="-122"/>
                <a:ea typeface="思源宋体 CN Heavy" panose="02020900000000000000" pitchFamily="18" charset="-122"/>
              </a:rPr>
              <a:t>禁</a:t>
            </a:r>
            <a:r>
              <a:rPr lang="en-US" altLang="zh-CN" sz="1200" dirty="0">
                <a:solidFill>
                  <a:srgbClr val="C00000"/>
                </a:solidFill>
                <a:latin typeface="思源宋体 CN Heavy" panose="02020900000000000000" pitchFamily="18" charset="-122"/>
                <a:ea typeface="思源宋体 CN Heavy" panose="02020900000000000000" pitchFamily="18" charset="-122"/>
              </a:rPr>
              <a:t>/</a:t>
            </a:r>
            <a:r>
              <a:rPr lang="zh-CN" sz="1200" dirty="0">
                <a:solidFill>
                  <a:srgbClr val="C00000"/>
                </a:solidFill>
                <a:latin typeface="思源宋体 CN Heavy" panose="02020900000000000000" pitchFamily="18" charset="-122"/>
                <a:ea typeface="思源宋体 CN Heavy" panose="02020900000000000000" pitchFamily="18" charset="-122"/>
              </a:rPr>
              <a:t>烧</a:t>
            </a:r>
            <a:r>
              <a:rPr lang="en-US" altLang="zh-CN" sz="1200" dirty="0">
                <a:solidFill>
                  <a:srgbClr val="C00000"/>
                </a:solidFill>
                <a:latin typeface="思源宋体 CN Heavy" panose="02020900000000000000" pitchFamily="18" charset="-122"/>
                <a:ea typeface="思源宋体 CN Heavy" panose="02020900000000000000" pitchFamily="18" charset="-122"/>
              </a:rPr>
              <a:t>/</a:t>
            </a:r>
            <a:r>
              <a:rPr lang="zh-CN" sz="1200" dirty="0">
                <a:solidFill>
                  <a:srgbClr val="C00000"/>
                </a:solidFill>
                <a:latin typeface="思源宋体 CN Heavy" panose="02020900000000000000" pitchFamily="18" charset="-122"/>
                <a:ea typeface="思源宋体 CN Heavy" panose="02020900000000000000" pitchFamily="18" charset="-122"/>
              </a:rPr>
              <a:t>秸</a:t>
            </a:r>
            <a:r>
              <a:rPr lang="en-US" altLang="zh-CN" sz="1200" dirty="0">
                <a:solidFill>
                  <a:srgbClr val="C00000"/>
                </a:solidFill>
                <a:latin typeface="思源宋体 CN Heavy" panose="02020900000000000000" pitchFamily="18" charset="-122"/>
                <a:ea typeface="思源宋体 CN Heavy" panose="02020900000000000000" pitchFamily="18" charset="-122"/>
              </a:rPr>
              <a:t>/</a:t>
            </a:r>
            <a:r>
              <a:rPr lang="zh-CN" sz="1200" dirty="0">
                <a:solidFill>
                  <a:srgbClr val="C00000"/>
                </a:solidFill>
                <a:latin typeface="思源宋体 CN Heavy" panose="02020900000000000000" pitchFamily="18" charset="-122"/>
                <a:ea typeface="思源宋体 CN Heavy" panose="02020900000000000000" pitchFamily="18" charset="-122"/>
              </a:rPr>
              <a:t>杆</a:t>
            </a:r>
            <a:r>
              <a:rPr lang="en-US" altLang="zh-CN" sz="1200" dirty="0">
                <a:solidFill>
                  <a:srgbClr val="C00000"/>
                </a:solidFill>
                <a:latin typeface="思源宋体 CN Heavy" panose="02020900000000000000" pitchFamily="18" charset="-122"/>
                <a:ea typeface="思源宋体 CN Heavy" panose="02020900000000000000" pitchFamily="18" charset="-122"/>
              </a:rPr>
              <a:t> </a:t>
            </a:r>
            <a:r>
              <a:rPr lang="zh-CN" sz="1200" dirty="0">
                <a:solidFill>
                  <a:srgbClr val="C00000"/>
                </a:solidFill>
                <a:latin typeface="思源宋体 CN Heavy" panose="02020900000000000000" pitchFamily="18" charset="-122"/>
                <a:ea typeface="思源宋体 CN Heavy" panose="02020900000000000000" pitchFamily="18" charset="-122"/>
              </a:rPr>
              <a:t>净</a:t>
            </a:r>
            <a:r>
              <a:rPr lang="en-US" altLang="zh-CN" sz="1200" dirty="0">
                <a:solidFill>
                  <a:srgbClr val="C00000"/>
                </a:solidFill>
                <a:latin typeface="思源宋体 CN Heavy" panose="02020900000000000000" pitchFamily="18" charset="-122"/>
                <a:ea typeface="思源宋体 CN Heavy" panose="02020900000000000000" pitchFamily="18" charset="-122"/>
              </a:rPr>
              <a:t>/</a:t>
            </a:r>
            <a:r>
              <a:rPr lang="zh-CN" sz="1200" dirty="0">
                <a:solidFill>
                  <a:srgbClr val="C00000"/>
                </a:solidFill>
                <a:latin typeface="思源宋体 CN Heavy" panose="02020900000000000000" pitchFamily="18" charset="-122"/>
                <a:ea typeface="思源宋体 CN Heavy" panose="02020900000000000000" pitchFamily="18" charset="-122"/>
              </a:rPr>
              <a:t>化</a:t>
            </a:r>
            <a:r>
              <a:rPr lang="en-US" altLang="zh-CN" sz="1200" dirty="0">
                <a:solidFill>
                  <a:srgbClr val="C00000"/>
                </a:solidFill>
                <a:latin typeface="思源宋体 CN Heavy" panose="02020900000000000000" pitchFamily="18" charset="-122"/>
                <a:ea typeface="思源宋体 CN Heavy" panose="02020900000000000000" pitchFamily="18" charset="-122"/>
              </a:rPr>
              <a:t>/</a:t>
            </a:r>
            <a:r>
              <a:rPr lang="zh-CN" sz="1200" dirty="0">
                <a:solidFill>
                  <a:srgbClr val="C00000"/>
                </a:solidFill>
                <a:latin typeface="思源宋体 CN Heavy" panose="02020900000000000000" pitchFamily="18" charset="-122"/>
                <a:ea typeface="思源宋体 CN Heavy" panose="02020900000000000000" pitchFamily="18" charset="-122"/>
              </a:rPr>
              <a:t>生</a:t>
            </a:r>
            <a:r>
              <a:rPr lang="en-US" altLang="zh-CN" sz="1200" dirty="0">
                <a:solidFill>
                  <a:srgbClr val="C00000"/>
                </a:solidFill>
                <a:latin typeface="思源宋体 CN Heavy" panose="02020900000000000000" pitchFamily="18" charset="-122"/>
                <a:ea typeface="思源宋体 CN Heavy" panose="02020900000000000000" pitchFamily="18" charset="-122"/>
              </a:rPr>
              <a:t>/</a:t>
            </a:r>
            <a:r>
              <a:rPr lang="zh-CN" sz="1200" dirty="0">
                <a:solidFill>
                  <a:srgbClr val="C00000"/>
                </a:solidFill>
                <a:latin typeface="思源宋体 CN Heavy" panose="02020900000000000000" pitchFamily="18" charset="-122"/>
                <a:ea typeface="思源宋体 CN Heavy" panose="02020900000000000000" pitchFamily="18" charset="-122"/>
              </a:rPr>
              <a:t>态</a:t>
            </a:r>
            <a:r>
              <a:rPr lang="en-US" altLang="zh-CN" sz="1200" dirty="0">
                <a:solidFill>
                  <a:srgbClr val="C00000"/>
                </a:solidFill>
                <a:latin typeface="思源宋体 CN Heavy" panose="02020900000000000000" pitchFamily="18" charset="-122"/>
                <a:ea typeface="思源宋体 CN Heavy" panose="02020900000000000000" pitchFamily="18" charset="-122"/>
              </a:rPr>
              <a:t>/</a:t>
            </a:r>
            <a:r>
              <a:rPr lang="zh-CN" sz="1200" dirty="0">
                <a:solidFill>
                  <a:srgbClr val="C00000"/>
                </a:solidFill>
                <a:latin typeface="思源宋体 CN Heavy" panose="02020900000000000000" pitchFamily="18" charset="-122"/>
                <a:ea typeface="思源宋体 CN Heavy" panose="02020900000000000000" pitchFamily="18" charset="-122"/>
              </a:rPr>
              <a:t>环</a:t>
            </a:r>
            <a:r>
              <a:rPr lang="en-US" altLang="zh-CN" sz="1200" dirty="0">
                <a:solidFill>
                  <a:srgbClr val="C00000"/>
                </a:solidFill>
                <a:latin typeface="思源宋体 CN Heavy" panose="02020900000000000000" pitchFamily="18" charset="-122"/>
                <a:ea typeface="思源宋体 CN Heavy" panose="02020900000000000000" pitchFamily="18" charset="-122"/>
              </a:rPr>
              <a:t>/</a:t>
            </a:r>
            <a:r>
              <a:rPr lang="zh-CN" sz="1200" dirty="0">
                <a:solidFill>
                  <a:srgbClr val="C00000"/>
                </a:solidFill>
                <a:latin typeface="思源宋体 CN Heavy" panose="02020900000000000000" pitchFamily="18" charset="-122"/>
                <a:ea typeface="思源宋体 CN Heavy" panose="02020900000000000000" pitchFamily="18" charset="-122"/>
              </a:rPr>
              <a:t>境</a:t>
            </a:r>
            <a:endParaRPr lang="zh-CN" sz="1200" dirty="0">
              <a:solidFill>
                <a:srgbClr val="C00000"/>
              </a:solidFill>
              <a:latin typeface="思源宋体 CN Heavy" panose="02020900000000000000" pitchFamily="18" charset="-122"/>
              <a:ea typeface="思源宋体 CN Heavy" panose="02020900000000000000" pitchFamily="18" charset="-122"/>
            </a:endParaRPr>
          </a:p>
        </p:txBody>
      </p:sp>
      <p:sp>
        <p:nvSpPr>
          <p:cNvPr id="12" name="矩形 11"/>
          <p:cNvSpPr/>
          <p:nvPr/>
        </p:nvSpPr>
        <p:spPr>
          <a:xfrm>
            <a:off x="9954141" y="3865572"/>
            <a:ext cx="724038" cy="21916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13" name="文本框 12"/>
          <p:cNvSpPr txBox="1"/>
          <p:nvPr/>
        </p:nvSpPr>
        <p:spPr>
          <a:xfrm>
            <a:off x="4769485" y="2050415"/>
            <a:ext cx="4826635" cy="3322955"/>
          </a:xfrm>
          <a:prstGeom prst="rect">
            <a:avLst/>
          </a:prstGeom>
          <a:noFill/>
        </p:spPr>
        <p:txBody>
          <a:bodyPr wrap="square" rtlCol="0">
            <a:spAutoFit/>
          </a:bodyPr>
          <a:p>
            <a:pPr>
              <a:lnSpc>
                <a:spcPct val="150000"/>
              </a:lnSpc>
            </a:pPr>
            <a:r>
              <a:rPr lang="en-US" altLang="zh-CN" sz="2000">
                <a:latin typeface="思源黑体 CN Bold" panose="020B0800000000000000" charset="-122"/>
                <a:ea typeface="思源黑体 CN Bold" panose="020B0800000000000000" charset="-122"/>
                <a:cs typeface="思源黑体 CN Bold" panose="020B0800000000000000" charset="-122"/>
              </a:rPr>
              <a:t>6.</a:t>
            </a:r>
            <a:r>
              <a:rPr lang="zh-CN" altLang="en-US" sz="2000">
                <a:latin typeface="思源黑体 CN Bold" panose="020B0800000000000000" charset="-122"/>
                <a:ea typeface="思源黑体 CN Bold" panose="020B0800000000000000" charset="-122"/>
                <a:cs typeface="思源黑体 CN Bold" panose="020B0800000000000000" charset="-122"/>
              </a:rPr>
              <a:t>明确监管职责，提高秸秆综合利用能力。</a:t>
            </a:r>
            <a:endParaRPr lang="zh-CN" altLang="en-US" sz="2000">
              <a:latin typeface="思源黑体 CN Bold" panose="020B0800000000000000" charset="-122"/>
              <a:ea typeface="思源黑体 CN Bold" panose="020B0800000000000000" charset="-122"/>
              <a:cs typeface="思源黑体 CN Bold" panose="020B0800000000000000" charset="-122"/>
            </a:endParaRPr>
          </a:p>
          <a:p>
            <a:pPr>
              <a:lnSpc>
                <a:spcPct val="150000"/>
              </a:lnSpc>
            </a:pPr>
            <a:r>
              <a:rPr lang="zh-CN" altLang="en-US" sz="2000">
                <a:latin typeface="思源黑体 CN Light" panose="020B0300000000000000" pitchFamily="34" charset="-122"/>
                <a:ea typeface="思源黑体 CN Light" panose="020B0300000000000000" pitchFamily="34" charset="-122"/>
                <a:cs typeface="思源黑体 CN Light" panose="020B0300000000000000" pitchFamily="34" charset="-122"/>
              </a:rPr>
              <a:t>各乡镇街道负责本行政区域内禁止露天焚烧秸秆工作，采取</a:t>
            </a:r>
            <a:r>
              <a:rPr lang="en-US" altLang="zh-CN" sz="2000">
                <a:latin typeface="思源黑体 CN Light" panose="020B0300000000000000" pitchFamily="34" charset="-122"/>
                <a:ea typeface="思源黑体 CN Light" panose="020B0300000000000000" pitchFamily="34" charset="-122"/>
                <a:cs typeface="思源黑体 CN Light" panose="020B0300000000000000" pitchFamily="34" charset="-122"/>
              </a:rPr>
              <a:t>“</a:t>
            </a:r>
            <a:r>
              <a:rPr lang="zh-CN" altLang="en-US" sz="2000">
                <a:latin typeface="思源黑体 CN Light" panose="020B0300000000000000" pitchFamily="34" charset="-122"/>
                <a:ea typeface="思源黑体 CN Light" panose="020B0300000000000000" pitchFamily="34" charset="-122"/>
                <a:cs typeface="思源黑体 CN Light" panose="020B0300000000000000" pitchFamily="34" charset="-122"/>
              </a:rPr>
              <a:t>疏堵</a:t>
            </a:r>
            <a:r>
              <a:rPr lang="en-US" altLang="zh-CN" sz="2000">
                <a:latin typeface="思源黑体 CN Light" panose="020B0300000000000000" pitchFamily="34" charset="-122"/>
                <a:ea typeface="思源黑体 CN Light" panose="020B0300000000000000" pitchFamily="34" charset="-122"/>
                <a:cs typeface="思源黑体 CN Light" panose="020B0300000000000000" pitchFamily="34" charset="-122"/>
              </a:rPr>
              <a:t>”</a:t>
            </a:r>
            <a:r>
              <a:rPr lang="zh-CN" altLang="en-US" sz="2000">
                <a:latin typeface="思源黑体 CN Light" panose="020B0300000000000000" pitchFamily="34" charset="-122"/>
                <a:ea typeface="思源黑体 CN Light" panose="020B0300000000000000" pitchFamily="34" charset="-122"/>
                <a:cs typeface="思源黑体 CN Light" panose="020B0300000000000000" pitchFamily="34" charset="-122"/>
              </a:rPr>
              <a:t>结合的方式，层层落实秸秆禁烧责任，推进秸秆综合利用。各农业专业合作社、种田大户等新型经营主体要带头做好秸秆禁烧和综合利用工作。</a:t>
            </a:r>
            <a:endParaRPr lang="zh-CN" altLang="en-US" sz="2000">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pic>
        <p:nvPicPr>
          <p:cNvPr id="5" name="图片 4"/>
          <p:cNvPicPr/>
          <p:nvPr/>
        </p:nvPicPr>
        <p:blipFill>
          <a:blip r:embed="rId1"/>
          <a:stretch>
            <a:fillRect/>
          </a:stretch>
        </p:blipFill>
        <p:spPr>
          <a:xfrm>
            <a:off x="1014730" y="1593215"/>
            <a:ext cx="2947035" cy="460819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y"/>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rot="5400000">
            <a:off x="4325256" y="2836978"/>
            <a:ext cx="6132288" cy="45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p:cNvSpPr txBox="1"/>
          <p:nvPr/>
        </p:nvSpPr>
        <p:spPr>
          <a:xfrm>
            <a:off x="4925647" y="1354390"/>
            <a:ext cx="1946275" cy="1568450"/>
          </a:xfrm>
          <a:prstGeom prst="rect">
            <a:avLst/>
          </a:prstGeom>
          <a:noFill/>
        </p:spPr>
        <p:txBody>
          <a:bodyPr wrap="none" rtlCol="0">
            <a:spAutoFit/>
          </a:bodyPr>
          <a:lstStyle/>
          <a:p>
            <a:r>
              <a:rPr lang="en-US" altLang="zh-CN" sz="9600" dirty="0">
                <a:solidFill>
                  <a:srgbClr val="C00000"/>
                </a:solidFill>
                <a:latin typeface="优设标题黑" panose="00000500000000000000" pitchFamily="2" charset="-122"/>
                <a:ea typeface="优设标题黑" panose="00000500000000000000" pitchFamily="2" charset="-122"/>
              </a:rPr>
              <a:t>O4</a:t>
            </a:r>
            <a:endParaRPr lang="zh-CN" altLang="en-US" sz="9600" dirty="0">
              <a:solidFill>
                <a:srgbClr val="C00000"/>
              </a:solidFill>
              <a:latin typeface="优设标题黑" panose="00000500000000000000" pitchFamily="2" charset="-122"/>
              <a:ea typeface="优设标题黑" panose="00000500000000000000" pitchFamily="2" charset="-122"/>
            </a:endParaRPr>
          </a:p>
        </p:txBody>
      </p:sp>
      <p:cxnSp>
        <p:nvCxnSpPr>
          <p:cNvPr id="7" name="直接连接符 6"/>
          <p:cNvCxnSpPr/>
          <p:nvPr/>
        </p:nvCxnSpPr>
        <p:spPr>
          <a:xfrm>
            <a:off x="5409748" y="2675329"/>
            <a:ext cx="1270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450975" y="3047365"/>
            <a:ext cx="5440680" cy="922020"/>
          </a:xfrm>
          <a:prstGeom prst="rect">
            <a:avLst/>
          </a:prstGeom>
          <a:noFill/>
        </p:spPr>
        <p:txBody>
          <a:bodyPr wrap="square" rtlCol="0">
            <a:spAutoFit/>
          </a:bodyPr>
          <a:lstStyle/>
          <a:p>
            <a:pPr algn="ctr"/>
            <a:r>
              <a:rPr lang="zh-CN" altLang="en-US" sz="5400" dirty="0">
                <a:solidFill>
                  <a:srgbClr val="C00000"/>
                </a:solidFill>
                <a:latin typeface="优设标题黑" panose="00000500000000000000" pitchFamily="2" charset="-122"/>
                <a:ea typeface="优设标题黑" panose="00000500000000000000" pitchFamily="2" charset="-122"/>
                <a:sym typeface="+mn-ea"/>
              </a:rPr>
              <a:t>政策特点</a:t>
            </a:r>
            <a:endParaRPr lang="zh-CN" altLang="en-US" sz="5400" dirty="0">
              <a:solidFill>
                <a:srgbClr val="C00000"/>
              </a:solidFill>
              <a:latin typeface="优设标题黑" panose="00000500000000000000" pitchFamily="2" charset="-122"/>
              <a:ea typeface="优设标题黑" panose="00000500000000000000" pitchFamily="2" charset="-122"/>
              <a:sym typeface="+mn-ea"/>
            </a:endParaRPr>
          </a:p>
        </p:txBody>
      </p:sp>
      <p:sp>
        <p:nvSpPr>
          <p:cNvPr id="10" name="文本框 9"/>
          <p:cNvSpPr txBox="1"/>
          <p:nvPr/>
        </p:nvSpPr>
        <p:spPr>
          <a:xfrm>
            <a:off x="-54772" y="1781817"/>
            <a:ext cx="613410" cy="3044183"/>
          </a:xfrm>
          <a:prstGeom prst="rect">
            <a:avLst/>
          </a:prstGeom>
          <a:noFill/>
        </p:spPr>
        <p:txBody>
          <a:bodyPr vert="eaVert" wrap="square" rtlCol="0">
            <a:spAutoFit/>
          </a:bodyPr>
          <a:lstStyle/>
          <a:p>
            <a:pPr algn="dist"/>
            <a:r>
              <a:rPr 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禁</a:t>
            </a:r>
            <a:r>
              <a:rPr lang="en-US" alt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a:t>
            </a:r>
            <a:r>
              <a:rPr 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烧</a:t>
            </a:r>
            <a:r>
              <a:rPr lang="en-US" alt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a:t>
            </a:r>
            <a:r>
              <a:rPr 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秸</a:t>
            </a:r>
            <a:r>
              <a:rPr lang="en-US" alt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a:t>
            </a:r>
            <a:r>
              <a:rPr 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杆</a:t>
            </a:r>
            <a:r>
              <a:rPr lang="en-US" alt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   </a:t>
            </a:r>
            <a:r>
              <a:rPr 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净</a:t>
            </a:r>
            <a:r>
              <a:rPr lang="en-US" alt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a:t>
            </a:r>
            <a:r>
              <a:rPr 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化</a:t>
            </a:r>
            <a:r>
              <a:rPr lang="en-US" alt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a:t>
            </a:r>
            <a:r>
              <a:rPr 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生</a:t>
            </a:r>
            <a:r>
              <a:rPr lang="en-US" alt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a:t>
            </a:r>
            <a:r>
              <a:rPr 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态</a:t>
            </a:r>
            <a:r>
              <a:rPr lang="en-US" alt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a:t>
            </a:r>
            <a:r>
              <a:rPr 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环</a:t>
            </a:r>
            <a:r>
              <a:rPr lang="en-US" alt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a:t>
            </a:r>
            <a:r>
              <a:rPr 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境</a:t>
            </a:r>
            <a:endParaRPr 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endParaRPr>
          </a:p>
          <a:p>
            <a:pPr algn="dist"/>
            <a:endParaRPr lang="zh-CN" altLang="en-US"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4171" y="0"/>
            <a:ext cx="1204595" cy="829945"/>
          </a:xfrm>
          <a:prstGeom prst="rect">
            <a:avLst/>
          </a:prstGeom>
          <a:noFill/>
        </p:spPr>
        <p:txBody>
          <a:bodyPr wrap="none" rtlCol="0">
            <a:spAutoFit/>
          </a:bodyPr>
          <a:lstStyle/>
          <a:p>
            <a:r>
              <a:rPr lang="en-US" altLang="zh-CN" sz="4800" dirty="0">
                <a:solidFill>
                  <a:schemeClr val="bg1"/>
                </a:solidFill>
                <a:latin typeface="优设标题黑" panose="00000500000000000000" pitchFamily="2" charset="-122"/>
                <a:ea typeface="优设标题黑" panose="00000500000000000000" pitchFamily="2" charset="-122"/>
              </a:rPr>
              <a:t>04.</a:t>
            </a:r>
            <a:endParaRPr lang="zh-CN" altLang="en-US" sz="4800" dirty="0">
              <a:solidFill>
                <a:schemeClr val="bg1"/>
              </a:solidFill>
              <a:latin typeface="优设标题黑" panose="00000500000000000000" pitchFamily="2" charset="-122"/>
              <a:ea typeface="优设标题黑" panose="00000500000000000000" pitchFamily="2" charset="-122"/>
            </a:endParaRPr>
          </a:p>
        </p:txBody>
      </p:sp>
      <p:sp>
        <p:nvSpPr>
          <p:cNvPr id="3" name="文本框 2"/>
          <p:cNvSpPr txBox="1"/>
          <p:nvPr/>
        </p:nvSpPr>
        <p:spPr>
          <a:xfrm>
            <a:off x="1345586" y="61555"/>
            <a:ext cx="2328568" cy="706755"/>
          </a:xfrm>
          <a:prstGeom prst="rect">
            <a:avLst/>
          </a:prstGeom>
          <a:noFill/>
        </p:spPr>
        <p:txBody>
          <a:bodyPr wrap="square" rtlCol="0">
            <a:spAutoFit/>
          </a:bodyPr>
          <a:lstStyle/>
          <a:p>
            <a:pPr algn="dist"/>
            <a:r>
              <a:rPr lang="zh-CN" altLang="en-US" sz="4000" dirty="0">
                <a:solidFill>
                  <a:schemeClr val="bg1"/>
                </a:solidFill>
                <a:latin typeface="优设标题黑" panose="00000500000000000000" pitchFamily="2" charset="-122"/>
                <a:ea typeface="优设标题黑" panose="00000500000000000000" pitchFamily="2" charset="-122"/>
              </a:rPr>
              <a:t>政策特点</a:t>
            </a:r>
            <a:endParaRPr lang="zh-CN" altLang="en-US" sz="4000" dirty="0">
              <a:solidFill>
                <a:schemeClr val="bg1"/>
              </a:solidFill>
              <a:latin typeface="优设标题黑" panose="00000500000000000000" pitchFamily="2" charset="-122"/>
              <a:ea typeface="优设标题黑" panose="00000500000000000000" pitchFamily="2" charset="-122"/>
            </a:endParaRPr>
          </a:p>
        </p:txBody>
      </p:sp>
      <p:cxnSp>
        <p:nvCxnSpPr>
          <p:cNvPr id="17" name="直接连接符 16"/>
          <p:cNvCxnSpPr/>
          <p:nvPr>
            <p:custDataLst>
              <p:tags r:id="rId1"/>
            </p:custDataLst>
          </p:nvPr>
        </p:nvCxnSpPr>
        <p:spPr>
          <a:xfrm>
            <a:off x="1064895" y="1477010"/>
            <a:ext cx="0" cy="38544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图片 3"/>
          <p:cNvPicPr/>
          <p:nvPr/>
        </p:nvPicPr>
        <p:blipFill>
          <a:blip r:embed="rId2"/>
          <a:stretch>
            <a:fillRect/>
          </a:stretch>
        </p:blipFill>
        <p:spPr>
          <a:xfrm>
            <a:off x="7277735" y="1180465"/>
            <a:ext cx="3295650" cy="5170170"/>
          </a:xfrm>
          <a:prstGeom prst="rect">
            <a:avLst/>
          </a:prstGeom>
        </p:spPr>
      </p:pic>
      <p:sp>
        <p:nvSpPr>
          <p:cNvPr id="6" name="矩形 5"/>
          <p:cNvSpPr/>
          <p:nvPr>
            <p:custDataLst>
              <p:tags r:id="rId3"/>
            </p:custDataLst>
          </p:nvPr>
        </p:nvSpPr>
        <p:spPr>
          <a:xfrm>
            <a:off x="1519555" y="1296035"/>
            <a:ext cx="4653280" cy="318516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思源黑体 CN Light" panose="020B0300000000000000" pitchFamily="34" charset="-122"/>
              <a:ea typeface="思源黑体 CN Light" panose="020B0300000000000000" pitchFamily="34" charset="-122"/>
            </a:endParaRPr>
          </a:p>
        </p:txBody>
      </p:sp>
      <p:grpSp>
        <p:nvGrpSpPr>
          <p:cNvPr id="7" name="组合 6"/>
          <p:cNvGrpSpPr/>
          <p:nvPr>
            <p:custDataLst>
              <p:tags r:id="rId4"/>
            </p:custDataLst>
          </p:nvPr>
        </p:nvGrpSpPr>
        <p:grpSpPr>
          <a:xfrm>
            <a:off x="1902960" y="1477012"/>
            <a:ext cx="3879850" cy="3313430"/>
            <a:chOff x="1498239" y="2573575"/>
            <a:chExt cx="3879850" cy="3313430"/>
          </a:xfrm>
        </p:grpSpPr>
        <p:sp>
          <p:nvSpPr>
            <p:cNvPr id="8" name="文本框 7"/>
            <p:cNvSpPr txBox="1"/>
            <p:nvPr>
              <p:custDataLst>
                <p:tags r:id="rId5"/>
              </p:custDataLst>
            </p:nvPr>
          </p:nvSpPr>
          <p:spPr>
            <a:xfrm>
              <a:off x="1498239" y="2692320"/>
              <a:ext cx="3879850" cy="3194685"/>
            </a:xfrm>
            <a:prstGeom prst="rect">
              <a:avLst/>
            </a:prstGeom>
            <a:noFill/>
          </p:spPr>
          <p:txBody>
            <a:bodyPr wrap="square" rtlCol="0">
              <a:noAutofit/>
            </a:bodyPr>
            <a:p>
              <a:pPr>
                <a:lnSpc>
                  <a:spcPct val="150000"/>
                </a:lnSpc>
              </a:pPr>
              <a:r>
                <a:rPr lang="zh-CN" altLang="en-US" sz="2000" dirty="0">
                  <a:latin typeface="思源黑体 CN Light" panose="020B0300000000000000" pitchFamily="34" charset="-122"/>
                  <a:ea typeface="思源黑体 CN Light" panose="020B0300000000000000" pitchFamily="34" charset="-122"/>
                </a:rPr>
                <a:t>明确划定秸秆禁烧区域、限时禁烧区的禁烧时段、禁止露天焚烧秸秆的例外情形、科学设置露天焚烧罚则、明确监管职责，提高秸秆综合利用能力。</a:t>
              </a:r>
              <a:endParaRPr lang="zh-CN" altLang="en-US" sz="2000" dirty="0">
                <a:latin typeface="思源黑体 CN Light" panose="020B0300000000000000" pitchFamily="34" charset="-122"/>
                <a:ea typeface="思源黑体 CN Light" panose="020B0300000000000000" pitchFamily="34" charset="-122"/>
              </a:endParaRPr>
            </a:p>
          </p:txBody>
        </p:sp>
        <p:cxnSp>
          <p:nvCxnSpPr>
            <p:cNvPr id="9" name="直接连接符 8"/>
            <p:cNvCxnSpPr/>
            <p:nvPr>
              <p:custDataLst>
                <p:tags r:id="rId6"/>
              </p:custDataLst>
            </p:nvPr>
          </p:nvCxnSpPr>
          <p:spPr>
            <a:xfrm>
              <a:off x="1498246" y="2573575"/>
              <a:ext cx="0" cy="38533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矩形 9"/>
          <p:cNvSpPr/>
          <p:nvPr/>
        </p:nvSpPr>
        <p:spPr>
          <a:xfrm>
            <a:off x="1519555" y="4702810"/>
            <a:ext cx="4652645" cy="15589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思源黑体 CN Light" panose="020B0300000000000000" pitchFamily="34" charset="-122"/>
              <a:ea typeface="思源黑体 CN Light" panose="020B0300000000000000" pitchFamily="3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y"/>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rot="5400000">
            <a:off x="4325256" y="2836978"/>
            <a:ext cx="6132288" cy="45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p:cNvSpPr txBox="1"/>
          <p:nvPr/>
        </p:nvSpPr>
        <p:spPr>
          <a:xfrm>
            <a:off x="4925647" y="1354390"/>
            <a:ext cx="2005965" cy="1568450"/>
          </a:xfrm>
          <a:prstGeom prst="rect">
            <a:avLst/>
          </a:prstGeom>
          <a:noFill/>
        </p:spPr>
        <p:txBody>
          <a:bodyPr wrap="none" rtlCol="0">
            <a:spAutoFit/>
          </a:bodyPr>
          <a:lstStyle/>
          <a:p>
            <a:r>
              <a:rPr lang="en-US" altLang="zh-CN" sz="9600" dirty="0">
                <a:solidFill>
                  <a:srgbClr val="C00000"/>
                </a:solidFill>
                <a:latin typeface="优设标题黑" panose="00000500000000000000" pitchFamily="2" charset="-122"/>
                <a:ea typeface="优设标题黑" panose="00000500000000000000" pitchFamily="2" charset="-122"/>
              </a:rPr>
              <a:t>O5</a:t>
            </a:r>
            <a:endParaRPr lang="zh-CN" altLang="en-US" sz="9600" dirty="0">
              <a:solidFill>
                <a:srgbClr val="C00000"/>
              </a:solidFill>
              <a:latin typeface="优设标题黑" panose="00000500000000000000" pitchFamily="2" charset="-122"/>
              <a:ea typeface="优设标题黑" panose="00000500000000000000" pitchFamily="2" charset="-122"/>
            </a:endParaRPr>
          </a:p>
        </p:txBody>
      </p:sp>
      <p:cxnSp>
        <p:nvCxnSpPr>
          <p:cNvPr id="7" name="直接连接符 6"/>
          <p:cNvCxnSpPr/>
          <p:nvPr/>
        </p:nvCxnSpPr>
        <p:spPr>
          <a:xfrm>
            <a:off x="5409748" y="2675329"/>
            <a:ext cx="1270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450975" y="3047365"/>
            <a:ext cx="5440680" cy="922020"/>
          </a:xfrm>
          <a:prstGeom prst="rect">
            <a:avLst/>
          </a:prstGeom>
          <a:noFill/>
        </p:spPr>
        <p:txBody>
          <a:bodyPr wrap="square" rtlCol="0">
            <a:spAutoFit/>
          </a:bodyPr>
          <a:lstStyle/>
          <a:p>
            <a:pPr algn="dist"/>
            <a:r>
              <a:rPr lang="zh-CN" altLang="en-US" sz="5400" dirty="0">
                <a:solidFill>
                  <a:srgbClr val="C00000"/>
                </a:solidFill>
                <a:latin typeface="思源宋体 CN Heavy" panose="02020900000000000000" pitchFamily="18" charset="-122"/>
                <a:ea typeface="思源宋体 CN Heavy" panose="02020900000000000000" pitchFamily="18" charset="-122"/>
              </a:rPr>
              <a:t>新老通告差异</a:t>
            </a:r>
            <a:endParaRPr lang="zh-CN" altLang="en-US" sz="5400" dirty="0">
              <a:solidFill>
                <a:srgbClr val="C00000"/>
              </a:solidFill>
              <a:latin typeface="思源宋体 CN Heavy" panose="02020900000000000000" pitchFamily="18" charset="-122"/>
              <a:ea typeface="思源宋体 CN Heavy" panose="02020900000000000000" pitchFamily="18" charset="-122"/>
            </a:endParaRPr>
          </a:p>
        </p:txBody>
      </p:sp>
      <p:sp>
        <p:nvSpPr>
          <p:cNvPr id="10" name="文本框 9"/>
          <p:cNvSpPr txBox="1"/>
          <p:nvPr/>
        </p:nvSpPr>
        <p:spPr>
          <a:xfrm>
            <a:off x="-54772" y="1781817"/>
            <a:ext cx="613410" cy="3044183"/>
          </a:xfrm>
          <a:prstGeom prst="rect">
            <a:avLst/>
          </a:prstGeom>
          <a:noFill/>
        </p:spPr>
        <p:txBody>
          <a:bodyPr vert="eaVert" wrap="square" rtlCol="0">
            <a:spAutoFit/>
          </a:bodyPr>
          <a:lstStyle/>
          <a:p>
            <a:pPr algn="dist"/>
            <a:r>
              <a:rPr 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禁</a:t>
            </a:r>
            <a:r>
              <a:rPr lang="en-US" alt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a:t>
            </a:r>
            <a:r>
              <a:rPr 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烧</a:t>
            </a:r>
            <a:r>
              <a:rPr lang="en-US" alt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a:t>
            </a:r>
            <a:r>
              <a:rPr 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秸</a:t>
            </a:r>
            <a:r>
              <a:rPr lang="en-US" alt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a:t>
            </a:r>
            <a:r>
              <a:rPr 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杆</a:t>
            </a:r>
            <a:r>
              <a:rPr lang="en-US" alt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   </a:t>
            </a:r>
            <a:r>
              <a:rPr 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净</a:t>
            </a:r>
            <a:r>
              <a:rPr lang="en-US" alt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a:t>
            </a:r>
            <a:r>
              <a:rPr 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化</a:t>
            </a:r>
            <a:r>
              <a:rPr lang="en-US" alt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a:t>
            </a:r>
            <a:r>
              <a:rPr 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生</a:t>
            </a:r>
            <a:r>
              <a:rPr lang="en-US" alt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a:t>
            </a:r>
            <a:r>
              <a:rPr 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态</a:t>
            </a:r>
            <a:r>
              <a:rPr lang="en-US" alt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a:t>
            </a:r>
            <a:r>
              <a:rPr 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环</a:t>
            </a:r>
            <a:r>
              <a:rPr lang="en-US" alt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a:t>
            </a:r>
            <a:r>
              <a:rPr 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境</a:t>
            </a:r>
            <a:endParaRPr 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endParaRPr>
          </a:p>
          <a:p>
            <a:pPr algn="dist"/>
            <a:endParaRPr lang="zh-CN" altLang="en-US" sz="1400" dirty="0">
              <a:solidFill>
                <a:schemeClr val="accent4">
                  <a:lumMod val="60000"/>
                  <a:lumOff val="40000"/>
                </a:schemeClr>
              </a:solidFill>
              <a:latin typeface="思源宋体 CN Heavy" panose="02020900000000000000" pitchFamily="18" charset="-122"/>
              <a:ea typeface="思源宋体 CN Heavy" panose="02020900000000000000" pitchFamily="18"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4171" y="0"/>
            <a:ext cx="1234440" cy="829945"/>
          </a:xfrm>
          <a:prstGeom prst="rect">
            <a:avLst/>
          </a:prstGeom>
          <a:noFill/>
        </p:spPr>
        <p:txBody>
          <a:bodyPr wrap="none" rtlCol="0">
            <a:spAutoFit/>
          </a:bodyPr>
          <a:lstStyle/>
          <a:p>
            <a:r>
              <a:rPr lang="en-US" altLang="zh-CN" sz="4800" dirty="0">
                <a:solidFill>
                  <a:schemeClr val="bg1"/>
                </a:solidFill>
                <a:latin typeface="优设标题黑" panose="00000500000000000000" pitchFamily="2" charset="-122"/>
                <a:ea typeface="优设标题黑" panose="00000500000000000000" pitchFamily="2" charset="-122"/>
              </a:rPr>
              <a:t>05.</a:t>
            </a:r>
            <a:endParaRPr lang="zh-CN" altLang="en-US" sz="4800" dirty="0">
              <a:solidFill>
                <a:schemeClr val="bg1"/>
              </a:solidFill>
              <a:latin typeface="优设标题黑" panose="00000500000000000000" pitchFamily="2" charset="-122"/>
              <a:ea typeface="优设标题黑" panose="00000500000000000000" pitchFamily="2" charset="-122"/>
            </a:endParaRPr>
          </a:p>
        </p:txBody>
      </p:sp>
      <p:sp>
        <p:nvSpPr>
          <p:cNvPr id="3" name="文本框 2"/>
          <p:cNvSpPr txBox="1"/>
          <p:nvPr/>
        </p:nvSpPr>
        <p:spPr>
          <a:xfrm>
            <a:off x="1345586" y="61555"/>
            <a:ext cx="2328568" cy="1322070"/>
          </a:xfrm>
          <a:prstGeom prst="rect">
            <a:avLst/>
          </a:prstGeom>
          <a:noFill/>
        </p:spPr>
        <p:txBody>
          <a:bodyPr wrap="square" rtlCol="0">
            <a:spAutoFit/>
          </a:bodyPr>
          <a:lstStyle/>
          <a:p>
            <a:pPr algn="dist"/>
            <a:r>
              <a:rPr lang="zh-CN" altLang="en-US" sz="4000" dirty="0">
                <a:solidFill>
                  <a:schemeClr val="bg1"/>
                </a:solidFill>
                <a:latin typeface="优设标题黑" panose="00000500000000000000" pitchFamily="2" charset="-122"/>
                <a:ea typeface="优设标题黑" panose="00000500000000000000" pitchFamily="2" charset="-122"/>
              </a:rPr>
              <a:t>新老通告差异</a:t>
            </a:r>
            <a:endParaRPr lang="zh-CN" altLang="en-US" sz="4000" dirty="0">
              <a:solidFill>
                <a:schemeClr val="bg1"/>
              </a:solidFill>
              <a:latin typeface="优设标题黑" panose="00000500000000000000" pitchFamily="2" charset="-122"/>
              <a:ea typeface="优设标题黑" panose="00000500000000000000" pitchFamily="2" charset="-122"/>
            </a:endParaRPr>
          </a:p>
        </p:txBody>
      </p:sp>
      <p:cxnSp>
        <p:nvCxnSpPr>
          <p:cNvPr id="18" name="直接连接符 17"/>
          <p:cNvCxnSpPr/>
          <p:nvPr/>
        </p:nvCxnSpPr>
        <p:spPr>
          <a:xfrm>
            <a:off x="10470650" y="1927678"/>
            <a:ext cx="0" cy="4876800"/>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802640" y="1210945"/>
            <a:ext cx="8558530" cy="269811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25" name="文本框 24"/>
          <p:cNvSpPr txBox="1"/>
          <p:nvPr/>
        </p:nvSpPr>
        <p:spPr>
          <a:xfrm>
            <a:off x="1236980" y="1663700"/>
            <a:ext cx="7694295" cy="1765300"/>
          </a:xfrm>
          <a:prstGeom prst="rect">
            <a:avLst/>
          </a:prstGeom>
          <a:noFill/>
        </p:spPr>
        <p:txBody>
          <a:bodyPr wrap="square" rtlCol="0">
            <a:noAutofit/>
          </a:bodyPr>
          <a:lstStyle/>
          <a:p>
            <a:pPr algn="l">
              <a:lnSpc>
                <a:spcPct val="150000"/>
              </a:lnSpc>
            </a:pPr>
            <a:r>
              <a:rPr lang="zh-CN" altLang="en-US" sz="2000" dirty="0">
                <a:solidFill>
                  <a:schemeClr val="bg1"/>
                </a:solidFill>
                <a:latin typeface="思源黑体 CN Light" panose="020B0300000000000000" pitchFamily="34" charset="-122"/>
                <a:ea typeface="思源黑体 CN Light" panose="020B0300000000000000" pitchFamily="34" charset="-122"/>
              </a:rPr>
              <a:t>本通告自公布之日起施行，《零陵区人民政府关于划定秸秆禁烧区及限烧区的通告》（零政函〔</a:t>
            </a:r>
            <a:r>
              <a:rPr lang="en-US" altLang="zh-CN" sz="2000" dirty="0">
                <a:solidFill>
                  <a:schemeClr val="bg1"/>
                </a:solidFill>
                <a:latin typeface="思源黑体 CN Light" panose="020B0300000000000000" pitchFamily="34" charset="-122"/>
                <a:ea typeface="思源黑体 CN Light" panose="020B0300000000000000" pitchFamily="34" charset="-122"/>
              </a:rPr>
              <a:t>2024</a:t>
            </a:r>
            <a:r>
              <a:rPr lang="zh-CN" altLang="en-US" sz="2000" dirty="0">
                <a:solidFill>
                  <a:schemeClr val="bg1"/>
                </a:solidFill>
                <a:latin typeface="思源黑体 CN Light" panose="020B0300000000000000" pitchFamily="34" charset="-122"/>
                <a:ea typeface="思源黑体 CN Light" panose="020B0300000000000000" pitchFamily="34" charset="-122"/>
              </a:rPr>
              <a:t>〕</a:t>
            </a:r>
            <a:r>
              <a:rPr lang="en-US" altLang="zh-CN" sz="2000" dirty="0">
                <a:solidFill>
                  <a:schemeClr val="bg1"/>
                </a:solidFill>
                <a:latin typeface="思源黑体 CN Light" panose="020B0300000000000000" pitchFamily="34" charset="-122"/>
                <a:ea typeface="思源黑体 CN Light" panose="020B0300000000000000" pitchFamily="34" charset="-122"/>
              </a:rPr>
              <a:t>53</a:t>
            </a:r>
            <a:r>
              <a:rPr lang="zh-CN" altLang="en-US" sz="2000" dirty="0">
                <a:solidFill>
                  <a:schemeClr val="bg1"/>
                </a:solidFill>
                <a:latin typeface="思源黑体 CN Light" panose="020B0300000000000000" pitchFamily="34" charset="-122"/>
                <a:ea typeface="思源黑体 CN Light" panose="020B0300000000000000" pitchFamily="34" charset="-122"/>
              </a:rPr>
              <a:t>号）同时废止；执行中如遇国家、省相关政策调整，从其规定。</a:t>
            </a:r>
            <a:endParaRPr lang="zh-CN" altLang="en-US" sz="2000" dirty="0">
              <a:solidFill>
                <a:schemeClr val="bg1"/>
              </a:solidFill>
              <a:latin typeface="思源黑体 CN Light" panose="020B0300000000000000" pitchFamily="34" charset="-122"/>
              <a:ea typeface="思源黑体 CN Light" panose="020B0300000000000000"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817377" y="616858"/>
            <a:ext cx="2946640" cy="2215991"/>
          </a:xfrm>
          <a:prstGeom prst="rect">
            <a:avLst/>
          </a:prstGeom>
          <a:noFill/>
        </p:spPr>
        <p:txBody>
          <a:bodyPr wrap="none" rtlCol="0">
            <a:spAutoFit/>
          </a:bodyPr>
          <a:lstStyle/>
          <a:p>
            <a:r>
              <a:rPr lang="zh-CN" altLang="en-US" sz="13800" dirty="0">
                <a:solidFill>
                  <a:schemeClr val="accent4">
                    <a:lumMod val="60000"/>
                    <a:lumOff val="40000"/>
                  </a:schemeClr>
                </a:solidFill>
                <a:effectLst>
                  <a:outerShdw blurRad="38100" dist="38100" dir="2700000" algn="tl">
                    <a:srgbClr val="000000">
                      <a:alpha val="43137"/>
                    </a:srgbClr>
                  </a:outerShdw>
                </a:effectLst>
                <a:latin typeface="优设标题黑" panose="00000500000000000000" pitchFamily="2" charset="-122"/>
                <a:ea typeface="优设标题黑" panose="00000500000000000000" pitchFamily="2" charset="-122"/>
              </a:rPr>
              <a:t>目</a:t>
            </a:r>
            <a:r>
              <a:rPr lang="zh-CN" altLang="en-US" sz="9600" dirty="0">
                <a:solidFill>
                  <a:schemeClr val="bg1"/>
                </a:solidFill>
                <a:effectLst>
                  <a:outerShdw blurRad="38100" dist="38100" dir="2700000" algn="tl">
                    <a:srgbClr val="000000">
                      <a:alpha val="43137"/>
                    </a:srgbClr>
                  </a:outerShdw>
                </a:effectLst>
                <a:latin typeface="优设标题黑" panose="00000500000000000000" pitchFamily="2" charset="-122"/>
                <a:ea typeface="优设标题黑" panose="00000500000000000000" pitchFamily="2" charset="-122"/>
              </a:rPr>
              <a:t>录</a:t>
            </a:r>
            <a:endParaRPr lang="zh-CN" altLang="en-US" sz="13800" dirty="0">
              <a:solidFill>
                <a:schemeClr val="bg1"/>
              </a:solidFill>
              <a:effectLst>
                <a:outerShdw blurRad="38100" dist="38100" dir="2700000" algn="tl">
                  <a:srgbClr val="000000">
                    <a:alpha val="43137"/>
                  </a:srgbClr>
                </a:outerShdw>
              </a:effectLst>
              <a:latin typeface="优设标题黑" panose="00000500000000000000" pitchFamily="2" charset="-122"/>
              <a:ea typeface="优设标题黑" panose="00000500000000000000" pitchFamily="2" charset="-122"/>
            </a:endParaRPr>
          </a:p>
        </p:txBody>
      </p:sp>
      <p:sp>
        <p:nvSpPr>
          <p:cNvPr id="6" name="矩形 5"/>
          <p:cNvSpPr/>
          <p:nvPr/>
        </p:nvSpPr>
        <p:spPr>
          <a:xfrm>
            <a:off x="11030857" y="0"/>
            <a:ext cx="108857" cy="2619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grpSp>
        <p:nvGrpSpPr>
          <p:cNvPr id="14" name="组合 13"/>
          <p:cNvGrpSpPr/>
          <p:nvPr>
            <p:custDataLst>
              <p:tags r:id="rId1"/>
            </p:custDataLst>
          </p:nvPr>
        </p:nvGrpSpPr>
        <p:grpSpPr>
          <a:xfrm>
            <a:off x="903411" y="3213926"/>
            <a:ext cx="1975797" cy="1938965"/>
            <a:chOff x="1056068" y="2829814"/>
            <a:chExt cx="1975797" cy="1938965"/>
          </a:xfrm>
        </p:grpSpPr>
        <p:cxnSp>
          <p:nvCxnSpPr>
            <p:cNvPr id="15" name="直接连接符 14"/>
            <p:cNvCxnSpPr/>
            <p:nvPr>
              <p:custDataLst>
                <p:tags r:id="rId2"/>
              </p:custDataLst>
            </p:nvPr>
          </p:nvCxnSpPr>
          <p:spPr>
            <a:xfrm>
              <a:off x="1182848" y="3581482"/>
              <a:ext cx="101743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custDataLst>
                <p:tags r:id="rId3"/>
              </p:custDataLst>
            </p:nvPr>
          </p:nvSpPr>
          <p:spPr>
            <a:xfrm>
              <a:off x="1076498" y="2829814"/>
              <a:ext cx="771365" cy="707886"/>
            </a:xfrm>
            <a:prstGeom prst="rect">
              <a:avLst/>
            </a:prstGeom>
            <a:noFill/>
          </p:spPr>
          <p:txBody>
            <a:bodyPr wrap="none" rtlCol="0">
              <a:spAutoFit/>
            </a:bodyPr>
            <a:lstStyle/>
            <a:p>
              <a:r>
                <a:rPr lang="en-US" altLang="zh-CN" sz="4000" dirty="0">
                  <a:solidFill>
                    <a:srgbClr val="C00000"/>
                  </a:solidFill>
                  <a:latin typeface="优设标题黑" panose="00000500000000000000" pitchFamily="2" charset="-122"/>
                  <a:ea typeface="优设标题黑" panose="00000500000000000000" pitchFamily="2" charset="-122"/>
                </a:rPr>
                <a:t>O1</a:t>
              </a:r>
              <a:endParaRPr lang="zh-CN" altLang="en-US" sz="4000" dirty="0">
                <a:solidFill>
                  <a:srgbClr val="C00000"/>
                </a:solidFill>
                <a:latin typeface="优设标题黑" panose="00000500000000000000" pitchFamily="2" charset="-122"/>
                <a:ea typeface="优设标题黑" panose="00000500000000000000" pitchFamily="2" charset="-122"/>
              </a:endParaRPr>
            </a:p>
          </p:txBody>
        </p:sp>
        <p:sp>
          <p:nvSpPr>
            <p:cNvPr id="17" name="文本框 16"/>
            <p:cNvSpPr txBox="1"/>
            <p:nvPr>
              <p:custDataLst>
                <p:tags r:id="rId4"/>
              </p:custDataLst>
            </p:nvPr>
          </p:nvSpPr>
          <p:spPr>
            <a:xfrm>
              <a:off x="1056068" y="3692454"/>
              <a:ext cx="1975797" cy="1076325"/>
            </a:xfrm>
            <a:prstGeom prst="rect">
              <a:avLst/>
            </a:prstGeom>
            <a:noFill/>
          </p:spPr>
          <p:txBody>
            <a:bodyPr wrap="square" rtlCol="0">
              <a:spAutoFit/>
            </a:bodyPr>
            <a:lstStyle/>
            <a:p>
              <a:pPr algn="dist"/>
              <a:r>
                <a:rPr lang="zh-CN" altLang="en-US" sz="3200" dirty="0">
                  <a:solidFill>
                    <a:srgbClr val="C00000"/>
                  </a:solidFill>
                  <a:latin typeface="思源宋体 CN Heavy" panose="02020900000000000000" pitchFamily="18" charset="-122"/>
                  <a:ea typeface="思源宋体 CN Heavy" panose="02020900000000000000" pitchFamily="18" charset="-122"/>
                </a:rPr>
                <a:t>出台的背景及意义</a:t>
              </a:r>
              <a:endParaRPr lang="zh-CN" altLang="en-US" sz="3200" dirty="0">
                <a:solidFill>
                  <a:srgbClr val="C00000"/>
                </a:solidFill>
                <a:latin typeface="思源宋体 CN Heavy" panose="02020900000000000000" pitchFamily="18" charset="-122"/>
                <a:ea typeface="思源宋体 CN Heavy" panose="02020900000000000000" pitchFamily="18" charset="-122"/>
              </a:endParaRPr>
            </a:p>
          </p:txBody>
        </p:sp>
      </p:grpSp>
      <p:grpSp>
        <p:nvGrpSpPr>
          <p:cNvPr id="34" name="组合 33"/>
          <p:cNvGrpSpPr/>
          <p:nvPr>
            <p:custDataLst>
              <p:tags r:id="rId5"/>
            </p:custDataLst>
          </p:nvPr>
        </p:nvGrpSpPr>
        <p:grpSpPr>
          <a:xfrm>
            <a:off x="3656913" y="3213926"/>
            <a:ext cx="1975797" cy="1446205"/>
            <a:chOff x="1056068" y="2829814"/>
            <a:chExt cx="1975797" cy="1446205"/>
          </a:xfrm>
        </p:grpSpPr>
        <p:cxnSp>
          <p:nvCxnSpPr>
            <p:cNvPr id="35" name="直接连接符 34"/>
            <p:cNvCxnSpPr/>
            <p:nvPr>
              <p:custDataLst>
                <p:tags r:id="rId6"/>
              </p:custDataLst>
            </p:nvPr>
          </p:nvCxnSpPr>
          <p:spPr>
            <a:xfrm>
              <a:off x="1182848" y="3581482"/>
              <a:ext cx="101743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36" name="文本框 35"/>
            <p:cNvSpPr txBox="1"/>
            <p:nvPr>
              <p:custDataLst>
                <p:tags r:id="rId7"/>
              </p:custDataLst>
            </p:nvPr>
          </p:nvSpPr>
          <p:spPr>
            <a:xfrm>
              <a:off x="1076498" y="2829814"/>
              <a:ext cx="947695" cy="707886"/>
            </a:xfrm>
            <a:prstGeom prst="rect">
              <a:avLst/>
            </a:prstGeom>
            <a:noFill/>
          </p:spPr>
          <p:txBody>
            <a:bodyPr wrap="none" rtlCol="0">
              <a:spAutoFit/>
            </a:bodyPr>
            <a:lstStyle/>
            <a:p>
              <a:r>
                <a:rPr lang="en-US" altLang="zh-CN" sz="4000" dirty="0">
                  <a:solidFill>
                    <a:srgbClr val="C00000"/>
                  </a:solidFill>
                  <a:latin typeface="优设标题黑" panose="00000500000000000000" pitchFamily="2" charset="-122"/>
                  <a:ea typeface="优设标题黑" panose="00000500000000000000" pitchFamily="2" charset="-122"/>
                </a:rPr>
                <a:t>O2</a:t>
              </a:r>
              <a:endParaRPr lang="zh-CN" altLang="en-US" sz="4000" dirty="0">
                <a:solidFill>
                  <a:srgbClr val="C00000"/>
                </a:solidFill>
                <a:latin typeface="优设标题黑" panose="00000500000000000000" pitchFamily="2" charset="-122"/>
                <a:ea typeface="优设标题黑" panose="00000500000000000000" pitchFamily="2" charset="-122"/>
              </a:endParaRPr>
            </a:p>
          </p:txBody>
        </p:sp>
        <p:sp>
          <p:nvSpPr>
            <p:cNvPr id="37" name="文本框 36"/>
            <p:cNvSpPr txBox="1"/>
            <p:nvPr>
              <p:custDataLst>
                <p:tags r:id="rId8"/>
              </p:custDataLst>
            </p:nvPr>
          </p:nvSpPr>
          <p:spPr>
            <a:xfrm>
              <a:off x="1056068" y="3692454"/>
              <a:ext cx="1975797" cy="583565"/>
            </a:xfrm>
            <a:prstGeom prst="rect">
              <a:avLst/>
            </a:prstGeom>
            <a:noFill/>
          </p:spPr>
          <p:txBody>
            <a:bodyPr wrap="square" rtlCol="0">
              <a:spAutoFit/>
            </a:bodyPr>
            <a:lstStyle/>
            <a:p>
              <a:pPr algn="dist"/>
              <a:r>
                <a:rPr lang="zh-CN" altLang="en-US" sz="3200" dirty="0">
                  <a:solidFill>
                    <a:srgbClr val="C00000"/>
                  </a:solidFill>
                  <a:latin typeface="思源宋体 CN Heavy" panose="02020900000000000000" pitchFamily="18" charset="-122"/>
                  <a:ea typeface="思源宋体 CN Heavy" panose="02020900000000000000" pitchFamily="18" charset="-122"/>
                </a:rPr>
                <a:t>起草依据</a:t>
              </a:r>
              <a:endParaRPr lang="zh-CN" altLang="en-US" sz="3200" dirty="0">
                <a:solidFill>
                  <a:srgbClr val="C00000"/>
                </a:solidFill>
                <a:latin typeface="思源宋体 CN Heavy" panose="02020900000000000000" pitchFamily="18" charset="-122"/>
                <a:ea typeface="思源宋体 CN Heavy" panose="02020900000000000000" pitchFamily="18" charset="-122"/>
              </a:endParaRPr>
            </a:p>
          </p:txBody>
        </p:sp>
      </p:grpSp>
      <p:grpSp>
        <p:nvGrpSpPr>
          <p:cNvPr id="39" name="组合 38"/>
          <p:cNvGrpSpPr/>
          <p:nvPr>
            <p:custDataLst>
              <p:tags r:id="rId9"/>
            </p:custDataLst>
          </p:nvPr>
        </p:nvGrpSpPr>
        <p:grpSpPr>
          <a:xfrm>
            <a:off x="6410415" y="3213926"/>
            <a:ext cx="1975797" cy="1446205"/>
            <a:chOff x="1056068" y="2829814"/>
            <a:chExt cx="1975797" cy="1446205"/>
          </a:xfrm>
        </p:grpSpPr>
        <p:cxnSp>
          <p:nvCxnSpPr>
            <p:cNvPr id="40" name="直接连接符 39"/>
            <p:cNvCxnSpPr/>
            <p:nvPr>
              <p:custDataLst>
                <p:tags r:id="rId10"/>
              </p:custDataLst>
            </p:nvPr>
          </p:nvCxnSpPr>
          <p:spPr>
            <a:xfrm>
              <a:off x="1182848" y="3581482"/>
              <a:ext cx="101743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41" name="文本框 40"/>
            <p:cNvSpPr txBox="1"/>
            <p:nvPr>
              <p:custDataLst>
                <p:tags r:id="rId11"/>
              </p:custDataLst>
            </p:nvPr>
          </p:nvSpPr>
          <p:spPr>
            <a:xfrm>
              <a:off x="1076498" y="2829814"/>
              <a:ext cx="934871" cy="707886"/>
            </a:xfrm>
            <a:prstGeom prst="rect">
              <a:avLst/>
            </a:prstGeom>
            <a:noFill/>
          </p:spPr>
          <p:txBody>
            <a:bodyPr wrap="none" rtlCol="0">
              <a:spAutoFit/>
            </a:bodyPr>
            <a:lstStyle/>
            <a:p>
              <a:r>
                <a:rPr lang="en-US" altLang="zh-CN" sz="4000" dirty="0">
                  <a:solidFill>
                    <a:srgbClr val="C00000"/>
                  </a:solidFill>
                  <a:latin typeface="优设标题黑" panose="00000500000000000000" pitchFamily="2" charset="-122"/>
                  <a:ea typeface="优设标题黑" panose="00000500000000000000" pitchFamily="2" charset="-122"/>
                </a:rPr>
                <a:t>O3</a:t>
              </a:r>
              <a:endParaRPr lang="zh-CN" altLang="en-US" sz="4000" dirty="0">
                <a:solidFill>
                  <a:srgbClr val="C00000"/>
                </a:solidFill>
                <a:latin typeface="优设标题黑" panose="00000500000000000000" pitchFamily="2" charset="-122"/>
                <a:ea typeface="优设标题黑" panose="00000500000000000000" pitchFamily="2" charset="-122"/>
              </a:endParaRPr>
            </a:p>
          </p:txBody>
        </p:sp>
        <p:sp>
          <p:nvSpPr>
            <p:cNvPr id="42" name="文本框 41"/>
            <p:cNvSpPr txBox="1"/>
            <p:nvPr>
              <p:custDataLst>
                <p:tags r:id="rId12"/>
              </p:custDataLst>
            </p:nvPr>
          </p:nvSpPr>
          <p:spPr>
            <a:xfrm>
              <a:off x="1056068" y="3692454"/>
              <a:ext cx="1975797" cy="583565"/>
            </a:xfrm>
            <a:prstGeom prst="rect">
              <a:avLst/>
            </a:prstGeom>
            <a:noFill/>
          </p:spPr>
          <p:txBody>
            <a:bodyPr wrap="square" rtlCol="0">
              <a:spAutoFit/>
            </a:bodyPr>
            <a:lstStyle/>
            <a:p>
              <a:pPr algn="dist"/>
              <a:r>
                <a:rPr lang="zh-CN" altLang="en-US" sz="3200" dirty="0">
                  <a:solidFill>
                    <a:srgbClr val="C00000"/>
                  </a:solidFill>
                  <a:latin typeface="思源宋体 CN Heavy" panose="02020900000000000000" pitchFamily="18" charset="-122"/>
                  <a:ea typeface="思源宋体 CN Heavy" panose="02020900000000000000" pitchFamily="18" charset="-122"/>
                  <a:sym typeface="+mn-ea"/>
                </a:rPr>
                <a:t>主要内容</a:t>
              </a:r>
              <a:endParaRPr lang="zh-CN" altLang="en-US" sz="3200" dirty="0">
                <a:solidFill>
                  <a:srgbClr val="C00000"/>
                </a:solidFill>
                <a:latin typeface="思源宋体 CN Heavy" panose="02020900000000000000" pitchFamily="18" charset="-122"/>
                <a:ea typeface="思源宋体 CN Heavy" panose="02020900000000000000" pitchFamily="18" charset="-122"/>
              </a:endParaRPr>
            </a:p>
          </p:txBody>
        </p:sp>
      </p:grpSp>
      <p:grpSp>
        <p:nvGrpSpPr>
          <p:cNvPr id="44" name="组合 43"/>
          <p:cNvGrpSpPr/>
          <p:nvPr>
            <p:custDataLst>
              <p:tags r:id="rId13"/>
            </p:custDataLst>
          </p:nvPr>
        </p:nvGrpSpPr>
        <p:grpSpPr>
          <a:xfrm>
            <a:off x="9163917" y="3213926"/>
            <a:ext cx="1975797" cy="1446205"/>
            <a:chOff x="1056068" y="2829814"/>
            <a:chExt cx="1975797" cy="1446205"/>
          </a:xfrm>
        </p:grpSpPr>
        <p:cxnSp>
          <p:nvCxnSpPr>
            <p:cNvPr id="45" name="直接连接符 44"/>
            <p:cNvCxnSpPr/>
            <p:nvPr>
              <p:custDataLst>
                <p:tags r:id="rId14"/>
              </p:custDataLst>
            </p:nvPr>
          </p:nvCxnSpPr>
          <p:spPr>
            <a:xfrm>
              <a:off x="1182848" y="3581482"/>
              <a:ext cx="101743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文本框 45"/>
            <p:cNvSpPr txBox="1"/>
            <p:nvPr>
              <p:custDataLst>
                <p:tags r:id="rId15"/>
              </p:custDataLst>
            </p:nvPr>
          </p:nvSpPr>
          <p:spPr>
            <a:xfrm>
              <a:off x="1076498" y="2829814"/>
              <a:ext cx="926857" cy="707886"/>
            </a:xfrm>
            <a:prstGeom prst="rect">
              <a:avLst/>
            </a:prstGeom>
            <a:noFill/>
          </p:spPr>
          <p:txBody>
            <a:bodyPr wrap="none" rtlCol="0">
              <a:spAutoFit/>
            </a:bodyPr>
            <a:lstStyle/>
            <a:p>
              <a:r>
                <a:rPr lang="en-US" altLang="zh-CN" sz="4000" dirty="0">
                  <a:solidFill>
                    <a:srgbClr val="C00000"/>
                  </a:solidFill>
                  <a:latin typeface="优设标题黑" panose="00000500000000000000" pitchFamily="2" charset="-122"/>
                  <a:ea typeface="优设标题黑" panose="00000500000000000000" pitchFamily="2" charset="-122"/>
                </a:rPr>
                <a:t>O4</a:t>
              </a:r>
              <a:endParaRPr lang="zh-CN" altLang="en-US" sz="4000" dirty="0">
                <a:solidFill>
                  <a:srgbClr val="C00000"/>
                </a:solidFill>
                <a:latin typeface="优设标题黑" panose="00000500000000000000" pitchFamily="2" charset="-122"/>
                <a:ea typeface="优设标题黑" panose="00000500000000000000" pitchFamily="2" charset="-122"/>
              </a:endParaRPr>
            </a:p>
          </p:txBody>
        </p:sp>
        <p:sp>
          <p:nvSpPr>
            <p:cNvPr id="47" name="文本框 46"/>
            <p:cNvSpPr txBox="1"/>
            <p:nvPr>
              <p:custDataLst>
                <p:tags r:id="rId16"/>
              </p:custDataLst>
            </p:nvPr>
          </p:nvSpPr>
          <p:spPr>
            <a:xfrm>
              <a:off x="1056068" y="3692454"/>
              <a:ext cx="1975797" cy="583565"/>
            </a:xfrm>
            <a:prstGeom prst="rect">
              <a:avLst/>
            </a:prstGeom>
            <a:noFill/>
          </p:spPr>
          <p:txBody>
            <a:bodyPr wrap="square" rtlCol="0">
              <a:spAutoFit/>
            </a:bodyPr>
            <a:lstStyle/>
            <a:p>
              <a:pPr algn="dist"/>
              <a:r>
                <a:rPr lang="zh-CN" altLang="en-US" sz="3200" dirty="0">
                  <a:solidFill>
                    <a:srgbClr val="C00000"/>
                  </a:solidFill>
                  <a:latin typeface="思源宋体 CN Heavy" panose="02020900000000000000" pitchFamily="18" charset="-122"/>
                  <a:ea typeface="思源宋体 CN Heavy" panose="02020900000000000000" pitchFamily="18" charset="-122"/>
                  <a:sym typeface="+mn-ea"/>
                </a:rPr>
                <a:t>政策特点</a:t>
              </a:r>
              <a:endParaRPr lang="zh-CN" altLang="en-US" sz="3200" dirty="0">
                <a:solidFill>
                  <a:srgbClr val="C00000"/>
                </a:solidFill>
                <a:latin typeface="思源宋体 CN Heavy" panose="02020900000000000000" pitchFamily="18" charset="-122"/>
                <a:ea typeface="思源宋体 CN Heavy" panose="02020900000000000000" pitchFamily="18" charset="-122"/>
              </a:endParaRPr>
            </a:p>
          </p:txBody>
        </p:sp>
      </p:grpSp>
      <p:pic>
        <p:nvPicPr>
          <p:cNvPr id="54" name="Picture 4" descr="dy"/>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071" y="2586094"/>
            <a:ext cx="12244016" cy="45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 name="直接连接符 1"/>
          <p:cNvCxnSpPr/>
          <p:nvPr>
            <p:custDataLst>
              <p:tags r:id="rId18"/>
            </p:custDataLst>
          </p:nvPr>
        </p:nvCxnSpPr>
        <p:spPr>
          <a:xfrm>
            <a:off x="4582172" y="5793124"/>
            <a:ext cx="101743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custDataLst>
              <p:tags r:id="rId19"/>
            </p:custDataLst>
          </p:nvPr>
        </p:nvSpPr>
        <p:spPr>
          <a:xfrm>
            <a:off x="4475822" y="5041456"/>
            <a:ext cx="942340" cy="706755"/>
          </a:xfrm>
          <a:prstGeom prst="rect">
            <a:avLst/>
          </a:prstGeom>
          <a:noFill/>
        </p:spPr>
        <p:txBody>
          <a:bodyPr wrap="none" rtlCol="0">
            <a:spAutoFit/>
          </a:bodyPr>
          <a:p>
            <a:r>
              <a:rPr lang="en-US" altLang="zh-CN" sz="4000" dirty="0">
                <a:solidFill>
                  <a:srgbClr val="C00000"/>
                </a:solidFill>
                <a:latin typeface="优设标题黑" panose="00000500000000000000" pitchFamily="2" charset="-122"/>
                <a:ea typeface="优设标题黑" panose="00000500000000000000" pitchFamily="2" charset="-122"/>
              </a:rPr>
              <a:t>O5</a:t>
            </a:r>
            <a:endParaRPr lang="zh-CN" altLang="en-US" sz="4000" dirty="0">
              <a:solidFill>
                <a:srgbClr val="C00000"/>
              </a:solidFill>
              <a:latin typeface="优设标题黑" panose="00000500000000000000" pitchFamily="2" charset="-122"/>
              <a:ea typeface="优设标题黑" panose="00000500000000000000" pitchFamily="2" charset="-122"/>
            </a:endParaRPr>
          </a:p>
        </p:txBody>
      </p:sp>
      <p:sp>
        <p:nvSpPr>
          <p:cNvPr id="5" name="文本框 4"/>
          <p:cNvSpPr txBox="1"/>
          <p:nvPr>
            <p:custDataLst>
              <p:tags r:id="rId20"/>
            </p:custDataLst>
          </p:nvPr>
        </p:nvSpPr>
        <p:spPr>
          <a:xfrm>
            <a:off x="4455160" y="5904230"/>
            <a:ext cx="2880995" cy="583565"/>
          </a:xfrm>
          <a:prstGeom prst="rect">
            <a:avLst/>
          </a:prstGeom>
          <a:noFill/>
        </p:spPr>
        <p:txBody>
          <a:bodyPr wrap="square" rtlCol="0">
            <a:spAutoFit/>
          </a:bodyPr>
          <a:p>
            <a:pPr algn="l"/>
            <a:r>
              <a:rPr lang="zh-CN" altLang="en-US" sz="3200" dirty="0">
                <a:solidFill>
                  <a:srgbClr val="C00000"/>
                </a:solidFill>
                <a:latin typeface="思源宋体 CN Heavy" panose="02020900000000000000" pitchFamily="18" charset="-122"/>
                <a:ea typeface="思源宋体 CN Heavy" panose="02020900000000000000" pitchFamily="18" charset="-122"/>
                <a:sym typeface="+mn-ea"/>
              </a:rPr>
              <a:t>新老通告差异</a:t>
            </a:r>
            <a:endParaRPr lang="zh-CN" altLang="en-US" sz="3200" dirty="0">
              <a:solidFill>
                <a:srgbClr val="C00000"/>
              </a:solidFill>
              <a:latin typeface="思源宋体 CN Heavy" panose="02020900000000000000" pitchFamily="18" charset="-122"/>
              <a:ea typeface="思源宋体 CN Heavy" panose="02020900000000000000" pitchFamily="18"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553132" y="1564639"/>
            <a:ext cx="4297680" cy="2214880"/>
          </a:xfrm>
          <a:prstGeom prst="rect">
            <a:avLst/>
          </a:prstGeom>
          <a:noFill/>
        </p:spPr>
        <p:txBody>
          <a:bodyPr wrap="none" rtlCol="0">
            <a:spAutoFit/>
          </a:bodyPr>
          <a:lstStyle/>
          <a:p>
            <a:r>
              <a:rPr lang="zh-CN" altLang="en-US" sz="13800" dirty="0">
                <a:solidFill>
                  <a:schemeClr val="accent4">
                    <a:lumMod val="60000"/>
                    <a:lumOff val="40000"/>
                  </a:schemeClr>
                </a:solidFill>
                <a:effectLst>
                  <a:outerShdw blurRad="38100" dist="38100" dir="2700000" algn="tl">
                    <a:srgbClr val="000000">
                      <a:alpha val="43137"/>
                    </a:srgbClr>
                  </a:outerShdw>
                </a:effectLst>
                <a:latin typeface="优设标题黑" panose="00000500000000000000" pitchFamily="2" charset="-122"/>
                <a:ea typeface="优设标题黑" panose="00000500000000000000" pitchFamily="2" charset="-122"/>
              </a:rPr>
              <a:t>感谢</a:t>
            </a:r>
            <a:r>
              <a:rPr kumimoji="0" lang="en-US" altLang="zh-CN" sz="8000" b="0" i="0" u="none" strike="noStrike" kern="1200" cap="none" spc="0" normalizeH="0" baseline="0" noProof="0" dirty="0">
                <a:ln>
                  <a:noFill/>
                </a:ln>
                <a:solidFill>
                  <a:schemeClr val="bg1"/>
                </a:solidFill>
                <a:effectLst/>
                <a:uLnTx/>
                <a:uFillTx/>
                <a:latin typeface="优设标题黑" panose="00000500000000000000" pitchFamily="2" charset="-122"/>
                <a:ea typeface="优设标题黑" panose="00000500000000000000" pitchFamily="2" charset="-122"/>
              </a:rPr>
              <a:t> </a:t>
            </a:r>
            <a:endParaRPr kumimoji="0" lang="en-US" altLang="zh-CN" sz="8000" b="0" i="0" u="none" strike="noStrike" kern="1200" cap="none" spc="0" normalizeH="0" baseline="0" noProof="0" dirty="0">
              <a:ln>
                <a:noFill/>
              </a:ln>
              <a:solidFill>
                <a:schemeClr val="bg1"/>
              </a:solidFill>
              <a:effectLst/>
              <a:uLnTx/>
              <a:uFillTx/>
              <a:latin typeface="优设标题黑" panose="00000500000000000000" pitchFamily="2" charset="-122"/>
              <a:ea typeface="优设标题黑" panose="00000500000000000000" pitchFamily="2" charset="-122"/>
            </a:endParaRPr>
          </a:p>
        </p:txBody>
      </p:sp>
      <p:sp>
        <p:nvSpPr>
          <p:cNvPr id="10" name="文本框 9"/>
          <p:cNvSpPr txBox="1"/>
          <p:nvPr/>
        </p:nvSpPr>
        <p:spPr>
          <a:xfrm>
            <a:off x="7946853" y="3089946"/>
            <a:ext cx="320040" cy="368300"/>
          </a:xfrm>
          <a:prstGeom prst="rect">
            <a:avLst/>
          </a:prstGeom>
          <a:noFill/>
        </p:spPr>
        <p:txBody>
          <a:bodyPr wrap="none" rtlCol="0">
            <a:spAutoFit/>
          </a:bodyPr>
          <a:lstStyle/>
          <a:p>
            <a:r>
              <a:rPr lang="en-US" altLang="zh-CN" dirty="0">
                <a:solidFill>
                  <a:schemeClr val="bg1"/>
                </a:solidFill>
                <a:latin typeface="优设标题黑" panose="00000500000000000000" pitchFamily="2" charset="-122"/>
                <a:ea typeface="优设标题黑" panose="00000500000000000000" pitchFamily="2" charset="-122"/>
              </a:rPr>
              <a:t> </a:t>
            </a:r>
            <a:endParaRPr lang="en-US" altLang="zh-CN" dirty="0">
              <a:solidFill>
                <a:schemeClr val="bg1"/>
              </a:solidFill>
              <a:latin typeface="优设标题黑" panose="00000500000000000000" pitchFamily="2" charset="-122"/>
              <a:ea typeface="优设标题黑" panose="00000500000000000000" pitchFamily="2" charset="-122"/>
            </a:endParaRPr>
          </a:p>
        </p:txBody>
      </p:sp>
      <p:sp>
        <p:nvSpPr>
          <p:cNvPr id="20" name="文本框 19"/>
          <p:cNvSpPr txBox="1"/>
          <p:nvPr/>
        </p:nvSpPr>
        <p:spPr>
          <a:xfrm>
            <a:off x="110" y="3458173"/>
            <a:ext cx="613410" cy="2637155"/>
          </a:xfrm>
          <a:prstGeom prst="rect">
            <a:avLst/>
          </a:prstGeom>
          <a:noFill/>
        </p:spPr>
        <p:txBody>
          <a:bodyPr vert="eaVert" wrap="none" rtlCol="0">
            <a:spAutoFit/>
          </a:bodyPr>
          <a:lstStyle/>
          <a:p>
            <a:pPr algn="dist"/>
            <a:r>
              <a:rPr 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禁</a:t>
            </a:r>
            <a:r>
              <a:rPr lang="en-US" alt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a:t>
            </a:r>
            <a:r>
              <a:rPr 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烧</a:t>
            </a:r>
            <a:r>
              <a:rPr lang="en-US" alt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a:t>
            </a:r>
            <a:r>
              <a:rPr 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秸</a:t>
            </a:r>
            <a:r>
              <a:rPr lang="en-US" alt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a:t>
            </a:r>
            <a:r>
              <a:rPr 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杆</a:t>
            </a:r>
            <a:r>
              <a:rPr lang="en-US" alt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   </a:t>
            </a:r>
            <a:r>
              <a:rPr 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净</a:t>
            </a:r>
            <a:r>
              <a:rPr lang="en-US" alt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a:t>
            </a:r>
            <a:r>
              <a:rPr 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化</a:t>
            </a:r>
            <a:r>
              <a:rPr lang="en-US" alt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a:t>
            </a:r>
            <a:r>
              <a:rPr 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生</a:t>
            </a:r>
            <a:r>
              <a:rPr lang="en-US" alt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a:t>
            </a:r>
            <a:r>
              <a:rPr 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态</a:t>
            </a:r>
            <a:r>
              <a:rPr lang="en-US" alt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a:t>
            </a:r>
            <a:r>
              <a:rPr 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环</a:t>
            </a:r>
            <a:r>
              <a:rPr lang="en-US" alt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a:t>
            </a:r>
            <a:r>
              <a:rPr 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sym typeface="+mn-ea"/>
              </a:rPr>
              <a:t>境</a:t>
            </a:r>
            <a:endParaRPr lang="zh-CN" sz="1400" dirty="0">
              <a:solidFill>
                <a:schemeClr val="accent4">
                  <a:lumMod val="60000"/>
                  <a:lumOff val="40000"/>
                </a:schemeClr>
              </a:solidFill>
              <a:latin typeface="微软雅黑" panose="020B0503020204020204" charset="-122"/>
              <a:ea typeface="微软雅黑" panose="020B0503020204020204" charset="-122"/>
              <a:cs typeface="微软雅黑" panose="020B0503020204020204" charset="-122"/>
            </a:endParaRPr>
          </a:p>
          <a:p>
            <a:pPr algn="dist"/>
            <a:endParaRPr lang="zh-CN" altLang="en-US" sz="1400" dirty="0">
              <a:solidFill>
                <a:schemeClr val="accent4">
                  <a:lumMod val="75000"/>
                </a:schemeClr>
              </a:solidFill>
              <a:latin typeface="思源黑体 CN Light" panose="020B0300000000000000" pitchFamily="34" charset="-122"/>
              <a:ea typeface="思源黑体 CN Light" panose="020B0300000000000000" pitchFamily="34" charset="-122"/>
            </a:endParaRPr>
          </a:p>
        </p:txBody>
      </p:sp>
      <p:grpSp>
        <p:nvGrpSpPr>
          <p:cNvPr id="27" name="组合 26"/>
          <p:cNvGrpSpPr/>
          <p:nvPr/>
        </p:nvGrpSpPr>
        <p:grpSpPr>
          <a:xfrm>
            <a:off x="7568694" y="3187990"/>
            <a:ext cx="417907" cy="173421"/>
            <a:chOff x="7228334" y="3167670"/>
            <a:chExt cx="417907" cy="173421"/>
          </a:xfrm>
        </p:grpSpPr>
        <p:sp>
          <p:nvSpPr>
            <p:cNvPr id="24" name="箭头: V 形 23"/>
            <p:cNvSpPr/>
            <p:nvPr/>
          </p:nvSpPr>
          <p:spPr>
            <a:xfrm>
              <a:off x="7481315" y="3176165"/>
              <a:ext cx="164926" cy="16492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Light" panose="020B0300000000000000" pitchFamily="34" charset="-122"/>
                <a:ea typeface="思源黑体 CN Light" panose="020B0300000000000000" pitchFamily="34" charset="-122"/>
              </a:endParaRPr>
            </a:p>
          </p:txBody>
        </p:sp>
        <p:sp>
          <p:nvSpPr>
            <p:cNvPr id="25" name="箭头: V 形 24"/>
            <p:cNvSpPr/>
            <p:nvPr/>
          </p:nvSpPr>
          <p:spPr>
            <a:xfrm>
              <a:off x="7358575" y="3176165"/>
              <a:ext cx="164926" cy="16492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Light" panose="020B0300000000000000" pitchFamily="34" charset="-122"/>
                <a:ea typeface="思源黑体 CN Light" panose="020B0300000000000000" pitchFamily="34" charset="-122"/>
              </a:endParaRPr>
            </a:p>
          </p:txBody>
        </p:sp>
        <p:sp>
          <p:nvSpPr>
            <p:cNvPr id="26" name="箭头: V 形 25"/>
            <p:cNvSpPr/>
            <p:nvPr/>
          </p:nvSpPr>
          <p:spPr>
            <a:xfrm>
              <a:off x="7228334" y="3167670"/>
              <a:ext cx="164926" cy="16492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Light" panose="020B0300000000000000" pitchFamily="34" charset="-122"/>
                <a:ea typeface="思源黑体 CN Light" panose="020B0300000000000000" pitchFamily="34" charset="-122"/>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y"/>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rot="5400000">
            <a:off x="4325256" y="2836978"/>
            <a:ext cx="6132288" cy="45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p:cNvSpPr txBox="1"/>
          <p:nvPr/>
        </p:nvSpPr>
        <p:spPr>
          <a:xfrm>
            <a:off x="5300750" y="1354390"/>
            <a:ext cx="1590500" cy="1569660"/>
          </a:xfrm>
          <a:prstGeom prst="rect">
            <a:avLst/>
          </a:prstGeom>
          <a:noFill/>
        </p:spPr>
        <p:txBody>
          <a:bodyPr wrap="none" rtlCol="0">
            <a:spAutoFit/>
          </a:bodyPr>
          <a:lstStyle/>
          <a:p>
            <a:r>
              <a:rPr lang="en-US" altLang="zh-CN" sz="9600" dirty="0">
                <a:solidFill>
                  <a:srgbClr val="C00000"/>
                </a:solidFill>
                <a:latin typeface="优设标题黑" panose="00000500000000000000" pitchFamily="2" charset="-122"/>
                <a:ea typeface="优设标题黑" panose="00000500000000000000" pitchFamily="2" charset="-122"/>
              </a:rPr>
              <a:t>O1</a:t>
            </a:r>
            <a:endParaRPr lang="zh-CN" altLang="en-US" sz="9600" dirty="0">
              <a:solidFill>
                <a:srgbClr val="C00000"/>
              </a:solidFill>
              <a:latin typeface="优设标题黑" panose="00000500000000000000" pitchFamily="2" charset="-122"/>
              <a:ea typeface="优设标题黑" panose="00000500000000000000" pitchFamily="2" charset="-122"/>
            </a:endParaRPr>
          </a:p>
        </p:txBody>
      </p:sp>
      <p:cxnSp>
        <p:nvCxnSpPr>
          <p:cNvPr id="7" name="直接连接符 6"/>
          <p:cNvCxnSpPr/>
          <p:nvPr/>
        </p:nvCxnSpPr>
        <p:spPr>
          <a:xfrm>
            <a:off x="5409748" y="2675329"/>
            <a:ext cx="1270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667385" y="3047365"/>
            <a:ext cx="6224270" cy="922020"/>
          </a:xfrm>
          <a:prstGeom prst="rect">
            <a:avLst/>
          </a:prstGeom>
          <a:noFill/>
        </p:spPr>
        <p:txBody>
          <a:bodyPr wrap="square" rtlCol="0">
            <a:spAutoFit/>
          </a:bodyPr>
          <a:lstStyle/>
          <a:p>
            <a:pPr algn="dist"/>
            <a:r>
              <a:rPr lang="zh-CN" altLang="en-US" sz="5400" dirty="0">
                <a:solidFill>
                  <a:srgbClr val="C00000"/>
                </a:solidFill>
                <a:latin typeface="思源宋体 CN Heavy" panose="02020900000000000000" pitchFamily="18" charset="-122"/>
                <a:ea typeface="思源宋体 CN Heavy" panose="02020900000000000000" pitchFamily="18" charset="-122"/>
                <a:sym typeface="+mn-ea"/>
              </a:rPr>
              <a:t>出台的背景及意义</a:t>
            </a:r>
            <a:endParaRPr lang="zh-CN" altLang="en-US" sz="5400" dirty="0">
              <a:solidFill>
                <a:srgbClr val="C00000"/>
              </a:solidFill>
              <a:latin typeface="思源宋体 CN Heavy" panose="02020900000000000000" pitchFamily="18" charset="-122"/>
              <a:ea typeface="思源宋体 CN Heavy" panose="02020900000000000000" pitchFamily="18" charset="-122"/>
            </a:endParaRPr>
          </a:p>
        </p:txBody>
      </p:sp>
      <p:sp>
        <p:nvSpPr>
          <p:cNvPr id="9" name="文本框 8"/>
          <p:cNvSpPr txBox="1"/>
          <p:nvPr/>
        </p:nvSpPr>
        <p:spPr>
          <a:xfrm flipH="1">
            <a:off x="2234341" y="4093802"/>
            <a:ext cx="4656909" cy="368300"/>
          </a:xfrm>
          <a:prstGeom prst="rect">
            <a:avLst/>
          </a:prstGeom>
          <a:noFill/>
        </p:spPr>
        <p:txBody>
          <a:bodyPr vert="horz" wrap="square">
            <a:spAutoFit/>
          </a:bodyPr>
          <a:lstStyle/>
          <a:p>
            <a:pPr algn="r">
              <a:lnSpc>
                <a:spcPct val="150000"/>
              </a:lnSpc>
            </a:pPr>
            <a:r>
              <a:rPr lang="zh-CN" altLang="en-US" sz="1200" dirty="0">
                <a:latin typeface="思源黑体 CN Light" panose="020B0300000000000000" pitchFamily="34" charset="-122"/>
                <a:ea typeface="思源黑体 CN Light" panose="020B0300000000000000" pitchFamily="34" charset="-122"/>
              </a:rPr>
              <a:t>单</a:t>
            </a:r>
            <a:endParaRPr lang="zh-CN" altLang="en-US" sz="1200" dirty="0">
              <a:latin typeface="思源黑体 CN Light" panose="020B0300000000000000" pitchFamily="34" charset="-122"/>
              <a:ea typeface="思源黑体 CN Light" panose="020B0300000000000000" pitchFamily="3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4171" y="0"/>
            <a:ext cx="1029449" cy="830997"/>
          </a:xfrm>
          <a:prstGeom prst="rect">
            <a:avLst/>
          </a:prstGeom>
          <a:noFill/>
        </p:spPr>
        <p:txBody>
          <a:bodyPr wrap="none" rtlCol="0">
            <a:spAutoFit/>
          </a:bodyPr>
          <a:lstStyle/>
          <a:p>
            <a:r>
              <a:rPr lang="en-US" altLang="zh-CN" sz="4800" dirty="0">
                <a:solidFill>
                  <a:schemeClr val="bg1"/>
                </a:solidFill>
                <a:latin typeface="优设标题黑" panose="00000500000000000000" pitchFamily="2" charset="-122"/>
                <a:ea typeface="优设标题黑" panose="00000500000000000000" pitchFamily="2" charset="-122"/>
              </a:rPr>
              <a:t>01.</a:t>
            </a:r>
            <a:endParaRPr lang="zh-CN" altLang="en-US" sz="4800" dirty="0">
              <a:solidFill>
                <a:schemeClr val="bg1"/>
              </a:solidFill>
              <a:latin typeface="优设标题黑" panose="00000500000000000000" pitchFamily="2" charset="-122"/>
              <a:ea typeface="优设标题黑" panose="00000500000000000000" pitchFamily="2" charset="-122"/>
            </a:endParaRPr>
          </a:p>
        </p:txBody>
      </p:sp>
      <p:sp>
        <p:nvSpPr>
          <p:cNvPr id="3" name="文本框 2"/>
          <p:cNvSpPr txBox="1"/>
          <p:nvPr/>
        </p:nvSpPr>
        <p:spPr>
          <a:xfrm>
            <a:off x="1203325" y="52070"/>
            <a:ext cx="4761230" cy="706755"/>
          </a:xfrm>
          <a:prstGeom prst="rect">
            <a:avLst/>
          </a:prstGeom>
          <a:noFill/>
        </p:spPr>
        <p:txBody>
          <a:bodyPr wrap="square" rtlCol="0">
            <a:spAutoFit/>
          </a:bodyPr>
          <a:lstStyle/>
          <a:p>
            <a:pPr algn="dist"/>
            <a:r>
              <a:rPr lang="zh-CN" altLang="en-US" sz="4000" dirty="0">
                <a:solidFill>
                  <a:schemeClr val="bg1"/>
                </a:solidFill>
                <a:latin typeface="思源宋体 CN Heavy" panose="02020900000000000000" pitchFamily="18" charset="-122"/>
                <a:ea typeface="思源宋体 CN Heavy" panose="02020900000000000000" pitchFamily="18" charset="-122"/>
                <a:sym typeface="+mn-ea"/>
              </a:rPr>
              <a:t>出台的背景及意义</a:t>
            </a:r>
            <a:endParaRPr lang="zh-CN" altLang="en-US" sz="4000" dirty="0">
              <a:solidFill>
                <a:schemeClr val="bg1"/>
              </a:solidFill>
              <a:latin typeface="思源宋体 CN Heavy" panose="02020900000000000000" pitchFamily="18" charset="-122"/>
              <a:ea typeface="思源宋体 CN Heavy" panose="02020900000000000000" pitchFamily="18" charset="-122"/>
              <a:sym typeface="+mn-ea"/>
            </a:endParaRPr>
          </a:p>
        </p:txBody>
      </p:sp>
      <p:sp>
        <p:nvSpPr>
          <p:cNvPr id="6" name="矩形 5"/>
          <p:cNvSpPr/>
          <p:nvPr/>
        </p:nvSpPr>
        <p:spPr>
          <a:xfrm>
            <a:off x="0" y="4709160"/>
            <a:ext cx="12192000" cy="21488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17" name="文本框 16"/>
          <p:cNvSpPr txBox="1"/>
          <p:nvPr/>
        </p:nvSpPr>
        <p:spPr>
          <a:xfrm>
            <a:off x="1029335" y="1187450"/>
            <a:ext cx="10235565" cy="3146425"/>
          </a:xfrm>
          <a:prstGeom prst="rect">
            <a:avLst/>
          </a:prstGeom>
          <a:noFill/>
        </p:spPr>
        <p:txBody>
          <a:bodyPr wrap="square" rtlCol="0">
            <a:noAutofit/>
          </a:bodyPr>
          <a:lstStyle/>
          <a:p>
            <a:pPr algn="l">
              <a:lnSpc>
                <a:spcPct val="150000"/>
              </a:lnSpc>
            </a:pPr>
            <a:r>
              <a:rPr lang="en-US" altLang="zh-CN" sz="1600" dirty="0">
                <a:latin typeface="思源黑体 CN Light" panose="020B0300000000000000" pitchFamily="34" charset="-122"/>
                <a:ea typeface="思源黑体 CN Light" panose="020B0300000000000000" pitchFamily="34" charset="-122"/>
              </a:rPr>
              <a:t>         </a:t>
            </a:r>
            <a:r>
              <a:rPr lang="zh-CN" altLang="en-US" sz="1600" dirty="0">
                <a:latin typeface="思源黑体 CN Light" panose="020B0300000000000000" pitchFamily="34" charset="-122"/>
                <a:ea typeface="思源黑体 CN Light" panose="020B0300000000000000" pitchFamily="34" charset="-122"/>
              </a:rPr>
              <a:t>为贯彻落实《大气污染防治法》、《中共中央国务院关于进一步深化农村改革扎实推进乡村全面振兴的意见》、《湖南省大气污染防治条例》、《湖南省秸秆综合利用若干规定》等法律法规和政策要求，按照</a:t>
            </a:r>
            <a:r>
              <a:rPr lang="en-US" altLang="zh-CN" sz="1600" dirty="0">
                <a:latin typeface="思源黑体 CN Light" panose="020B0300000000000000" pitchFamily="34" charset="-122"/>
                <a:ea typeface="思源黑体 CN Light" panose="020B0300000000000000" pitchFamily="34" charset="-122"/>
              </a:rPr>
              <a:t>“</a:t>
            </a:r>
            <a:r>
              <a:rPr lang="zh-CN" altLang="en-US" sz="1600" dirty="0">
                <a:latin typeface="思源黑体 CN Light" panose="020B0300000000000000" pitchFamily="34" charset="-122"/>
                <a:ea typeface="思源黑体 CN Light" panose="020B0300000000000000" pitchFamily="34" charset="-122"/>
              </a:rPr>
              <a:t>疏堵结合、标本兼治、禁烧常态、以禁促用</a:t>
            </a:r>
            <a:r>
              <a:rPr lang="en-US" altLang="zh-CN" sz="1600" dirty="0">
                <a:latin typeface="思源黑体 CN Light" panose="020B0300000000000000" pitchFamily="34" charset="-122"/>
                <a:ea typeface="思源黑体 CN Light" panose="020B0300000000000000" pitchFamily="34" charset="-122"/>
              </a:rPr>
              <a:t>”</a:t>
            </a:r>
            <a:r>
              <a:rPr lang="zh-CN" altLang="en-US" sz="1600" dirty="0">
                <a:latin typeface="思源黑体 CN Light" panose="020B0300000000000000" pitchFamily="34" charset="-122"/>
                <a:ea typeface="思源黑体 CN Light" panose="020B0300000000000000" pitchFamily="34" charset="-122"/>
              </a:rPr>
              <a:t>总体思路，制定秸秆禁烧区和限烧区划定方案，统筹推进秸秆综合利用和禁限烧管控。</a:t>
            </a:r>
            <a:endParaRPr lang="zh-CN" altLang="en-US" sz="1600" dirty="0">
              <a:latin typeface="思源黑体 CN Light" panose="020B0300000000000000" pitchFamily="34" charset="-122"/>
              <a:ea typeface="思源黑体 CN Light" panose="020B0300000000000000" pitchFamily="34" charset="-122"/>
            </a:endParaRPr>
          </a:p>
          <a:p>
            <a:pPr algn="l">
              <a:lnSpc>
                <a:spcPct val="150000"/>
              </a:lnSpc>
            </a:pPr>
            <a:endParaRPr lang="zh-CN" altLang="en-US" sz="1600" dirty="0">
              <a:latin typeface="思源黑体 CN Light" panose="020B0300000000000000" pitchFamily="34" charset="-122"/>
              <a:ea typeface="思源黑体 CN Light" panose="020B0300000000000000" pitchFamily="34" charset="-122"/>
            </a:endParaRPr>
          </a:p>
          <a:p>
            <a:pPr algn="l">
              <a:lnSpc>
                <a:spcPct val="150000"/>
              </a:lnSpc>
            </a:pPr>
            <a:r>
              <a:rPr lang="zh-CN" altLang="en-US" sz="1600" dirty="0">
                <a:latin typeface="思源黑体 CN Light" panose="020B0300000000000000" pitchFamily="34" charset="-122"/>
                <a:ea typeface="思源黑体 CN Light" panose="020B0300000000000000" pitchFamily="34" charset="-122"/>
              </a:rPr>
              <a:t> </a:t>
            </a:r>
            <a:r>
              <a:rPr lang="en-US" altLang="zh-CN" sz="1600" dirty="0">
                <a:latin typeface="思源黑体 CN Light" panose="020B0300000000000000" pitchFamily="34" charset="-122"/>
                <a:ea typeface="思源黑体 CN Light" panose="020B0300000000000000" pitchFamily="34" charset="-122"/>
              </a:rPr>
              <a:t>        2024</a:t>
            </a:r>
            <a:r>
              <a:rPr lang="zh-CN" altLang="en-US" sz="1600" dirty="0">
                <a:latin typeface="思源黑体 CN Light" panose="020B0300000000000000" pitchFamily="34" charset="-122"/>
                <a:ea typeface="思源黑体 CN Light" panose="020B0300000000000000" pitchFamily="34" charset="-122"/>
              </a:rPr>
              <a:t>年按照湖南省生态环境厅《关于加快推进秸秆禁烧区及限烧区禁烧时段划定工作的通知》（湘环发〔</a:t>
            </a:r>
            <a:r>
              <a:rPr lang="en-US" altLang="zh-CN" sz="1600" dirty="0">
                <a:latin typeface="思源黑体 CN Light" panose="020B0300000000000000" pitchFamily="34" charset="-122"/>
                <a:ea typeface="思源黑体 CN Light" panose="020B0300000000000000" pitchFamily="34" charset="-122"/>
              </a:rPr>
              <a:t>2024</a:t>
            </a:r>
            <a:r>
              <a:rPr lang="zh-CN" altLang="en-US" sz="1600" dirty="0">
                <a:latin typeface="思源黑体 CN Light" panose="020B0300000000000000" pitchFamily="34" charset="-122"/>
                <a:ea typeface="思源黑体 CN Light" panose="020B0300000000000000" pitchFamily="34" charset="-122"/>
              </a:rPr>
              <a:t>〕</a:t>
            </a:r>
            <a:r>
              <a:rPr lang="en-US" altLang="zh-CN" sz="1600" dirty="0">
                <a:latin typeface="思源黑体 CN Light" panose="020B0300000000000000" pitchFamily="34" charset="-122"/>
                <a:ea typeface="思源黑体 CN Light" panose="020B0300000000000000" pitchFamily="34" charset="-122"/>
              </a:rPr>
              <a:t>68</a:t>
            </a:r>
            <a:r>
              <a:rPr lang="zh-CN" altLang="en-US" sz="1600" dirty="0">
                <a:latin typeface="思源黑体 CN Light" panose="020B0300000000000000" pitchFamily="34" charset="-122"/>
                <a:ea typeface="思源黑体 CN Light" panose="020B0300000000000000" pitchFamily="34" charset="-122"/>
              </a:rPr>
              <a:t>号）要求，区农业农村局组织起草了《关于划定秸秆禁烧区及限烧区的通告》并于</a:t>
            </a:r>
            <a:r>
              <a:rPr lang="en-US" altLang="zh-CN" sz="1600" dirty="0">
                <a:latin typeface="思源黑体 CN Light" panose="020B0300000000000000" pitchFamily="34" charset="-122"/>
                <a:ea typeface="思源黑体 CN Light" panose="020B0300000000000000" pitchFamily="34" charset="-122"/>
              </a:rPr>
              <a:t>2025</a:t>
            </a:r>
            <a:r>
              <a:rPr lang="zh-CN" altLang="en-US" sz="1600" dirty="0">
                <a:latin typeface="思源黑体 CN Light" panose="020B0300000000000000" pitchFamily="34" charset="-122"/>
                <a:ea typeface="思源黑体 CN Light" panose="020B0300000000000000" pitchFamily="34" charset="-122"/>
              </a:rPr>
              <a:t>年</a:t>
            </a:r>
            <a:r>
              <a:rPr lang="en-US" altLang="zh-CN" sz="1600" dirty="0">
                <a:latin typeface="思源黑体 CN Light" panose="020B0300000000000000" pitchFamily="34" charset="-122"/>
                <a:ea typeface="思源黑体 CN Light" panose="020B0300000000000000" pitchFamily="34" charset="-122"/>
              </a:rPr>
              <a:t>4</a:t>
            </a:r>
            <a:r>
              <a:rPr lang="zh-CN" altLang="en-US" sz="1600" dirty="0">
                <a:latin typeface="思源黑体 CN Light" panose="020B0300000000000000" pitchFamily="34" charset="-122"/>
                <a:ea typeface="思源黑体 CN Light" panose="020B0300000000000000" pitchFamily="34" charset="-122"/>
              </a:rPr>
              <a:t>月经零陵区人民政府同意予以印发和公示。</a:t>
            </a:r>
            <a:endParaRPr lang="zh-CN" altLang="en-US" sz="1600" dirty="0">
              <a:latin typeface="思源黑体 CN Light" panose="020B0300000000000000" pitchFamily="34" charset="-122"/>
              <a:ea typeface="思源黑体 CN Light" panose="020B0300000000000000" pitchFamily="34" charset="-122"/>
            </a:endParaRPr>
          </a:p>
        </p:txBody>
      </p:sp>
      <p:pic>
        <p:nvPicPr>
          <p:cNvPr id="4" name="图片 3" descr="b543dcbcd86c16fe1b69d44b78116058"/>
          <p:cNvPicPr>
            <a:picLocks noChangeAspect="1"/>
          </p:cNvPicPr>
          <p:nvPr/>
        </p:nvPicPr>
        <p:blipFill>
          <a:blip r:embed="rId1"/>
          <a:stretch>
            <a:fillRect/>
          </a:stretch>
        </p:blipFill>
        <p:spPr>
          <a:xfrm>
            <a:off x="894715" y="4950460"/>
            <a:ext cx="2556510" cy="1727835"/>
          </a:xfrm>
          <a:prstGeom prst="rect">
            <a:avLst/>
          </a:prstGeom>
        </p:spPr>
      </p:pic>
      <p:pic>
        <p:nvPicPr>
          <p:cNvPr id="19" name="图片 18" descr="b18eb786a9f04af0a14363fdead8e1d2"/>
          <p:cNvPicPr>
            <a:picLocks noChangeAspect="1"/>
          </p:cNvPicPr>
          <p:nvPr/>
        </p:nvPicPr>
        <p:blipFill>
          <a:blip r:embed="rId2"/>
          <a:stretch>
            <a:fillRect/>
          </a:stretch>
        </p:blipFill>
        <p:spPr>
          <a:xfrm>
            <a:off x="4520565" y="4939030"/>
            <a:ext cx="2607945" cy="1739265"/>
          </a:xfrm>
          <a:prstGeom prst="rect">
            <a:avLst/>
          </a:prstGeom>
        </p:spPr>
      </p:pic>
      <p:pic>
        <p:nvPicPr>
          <p:cNvPr id="22" name="图片 21" descr="728da9773912b31bca332341b551b770dbb4e1cb"/>
          <p:cNvPicPr>
            <a:picLocks noChangeAspect="1"/>
          </p:cNvPicPr>
          <p:nvPr/>
        </p:nvPicPr>
        <p:blipFill>
          <a:blip r:embed="rId3"/>
          <a:stretch>
            <a:fillRect/>
          </a:stretch>
        </p:blipFill>
        <p:spPr>
          <a:xfrm>
            <a:off x="8315960" y="4950460"/>
            <a:ext cx="2626360" cy="174434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4171" y="0"/>
            <a:ext cx="1029449" cy="830997"/>
          </a:xfrm>
          <a:prstGeom prst="rect">
            <a:avLst/>
          </a:prstGeom>
          <a:noFill/>
        </p:spPr>
        <p:txBody>
          <a:bodyPr wrap="none" rtlCol="0">
            <a:spAutoFit/>
          </a:bodyPr>
          <a:lstStyle/>
          <a:p>
            <a:r>
              <a:rPr lang="en-US" altLang="zh-CN" sz="4800" dirty="0">
                <a:solidFill>
                  <a:schemeClr val="bg1"/>
                </a:solidFill>
                <a:latin typeface="优设标题黑" panose="00000500000000000000" pitchFamily="2" charset="-122"/>
                <a:ea typeface="优设标题黑" panose="00000500000000000000" pitchFamily="2" charset="-122"/>
              </a:rPr>
              <a:t>01.</a:t>
            </a:r>
            <a:endParaRPr lang="zh-CN" altLang="en-US" sz="4800" dirty="0">
              <a:solidFill>
                <a:schemeClr val="bg1"/>
              </a:solidFill>
              <a:latin typeface="优设标题黑" panose="00000500000000000000" pitchFamily="2" charset="-122"/>
              <a:ea typeface="优设标题黑" panose="00000500000000000000" pitchFamily="2" charset="-122"/>
            </a:endParaRPr>
          </a:p>
        </p:txBody>
      </p:sp>
      <p:sp>
        <p:nvSpPr>
          <p:cNvPr id="3" name="文本框 2"/>
          <p:cNvSpPr txBox="1"/>
          <p:nvPr/>
        </p:nvSpPr>
        <p:spPr>
          <a:xfrm>
            <a:off x="1149350" y="61595"/>
            <a:ext cx="5022215" cy="706755"/>
          </a:xfrm>
          <a:prstGeom prst="rect">
            <a:avLst/>
          </a:prstGeom>
          <a:noFill/>
        </p:spPr>
        <p:txBody>
          <a:bodyPr wrap="square" rtlCol="0">
            <a:spAutoFit/>
          </a:bodyPr>
          <a:lstStyle/>
          <a:p>
            <a:pPr algn="dist"/>
            <a:r>
              <a:rPr lang="zh-CN" altLang="en-US" sz="4000" dirty="0">
                <a:solidFill>
                  <a:schemeClr val="bg1"/>
                </a:solidFill>
                <a:latin typeface="思源宋体 CN Heavy" panose="02020900000000000000" pitchFamily="18" charset="-122"/>
                <a:ea typeface="思源宋体 CN Heavy" panose="02020900000000000000" pitchFamily="18" charset="-122"/>
                <a:sym typeface="+mn-ea"/>
              </a:rPr>
              <a:t>出台的背景及意义</a:t>
            </a:r>
            <a:endParaRPr lang="zh-CN" altLang="en-US" sz="4000" dirty="0">
              <a:solidFill>
                <a:schemeClr val="bg1"/>
              </a:solidFill>
              <a:latin typeface="优设标题黑" panose="00000500000000000000" pitchFamily="2" charset="-122"/>
              <a:ea typeface="优设标题黑" panose="00000500000000000000" pitchFamily="2" charset="-122"/>
            </a:endParaRPr>
          </a:p>
        </p:txBody>
      </p:sp>
      <p:grpSp>
        <p:nvGrpSpPr>
          <p:cNvPr id="81" name="组合 80"/>
          <p:cNvGrpSpPr/>
          <p:nvPr/>
        </p:nvGrpSpPr>
        <p:grpSpPr>
          <a:xfrm>
            <a:off x="1343943" y="1447199"/>
            <a:ext cx="9131300" cy="4097655"/>
            <a:chOff x="-2976038" y="2362755"/>
            <a:chExt cx="9131300" cy="4097655"/>
          </a:xfrm>
        </p:grpSpPr>
        <p:sp>
          <p:nvSpPr>
            <p:cNvPr id="82" name="文本框 81"/>
            <p:cNvSpPr txBox="1"/>
            <p:nvPr/>
          </p:nvSpPr>
          <p:spPr>
            <a:xfrm>
              <a:off x="-2976038" y="2362755"/>
              <a:ext cx="9131300" cy="4097655"/>
            </a:xfrm>
            <a:prstGeom prst="rect">
              <a:avLst/>
            </a:prstGeom>
            <a:noFill/>
          </p:spPr>
          <p:txBody>
            <a:bodyPr wrap="square" rtlCol="0">
              <a:noAutofit/>
            </a:bodyPr>
            <a:lstStyle/>
            <a:p>
              <a:pPr>
                <a:lnSpc>
                  <a:spcPct val="150000"/>
                </a:lnSpc>
              </a:pPr>
              <a:r>
                <a:rPr lang="en-US" altLang="zh-CN" dirty="0">
                  <a:latin typeface="思源黑体 CN Light" panose="020B0300000000000000" pitchFamily="34" charset="-122"/>
                  <a:ea typeface="思源黑体 CN Light" panose="020B0300000000000000" pitchFamily="34" charset="-122"/>
                </a:rPr>
                <a:t>        2025</a:t>
              </a:r>
              <a:r>
                <a:rPr lang="zh-CN" altLang="en-US" dirty="0">
                  <a:latin typeface="思源黑体 CN Light" panose="020B0300000000000000" pitchFamily="34" charset="-122"/>
                  <a:ea typeface="思源黑体 CN Light" panose="020B0300000000000000" pitchFamily="34" charset="-122"/>
                </a:rPr>
                <a:t>年</a:t>
              </a:r>
              <a:r>
                <a:rPr lang="en-US" altLang="zh-CN" dirty="0">
                  <a:latin typeface="思源黑体 CN Light" panose="020B0300000000000000" pitchFamily="34" charset="-122"/>
                  <a:ea typeface="思源黑体 CN Light" panose="020B0300000000000000" pitchFamily="34" charset="-122"/>
                </a:rPr>
                <a:t>5</a:t>
              </a:r>
              <a:r>
                <a:rPr lang="zh-CN" altLang="en-US" dirty="0">
                  <a:latin typeface="思源黑体 CN Light" panose="020B0300000000000000" pitchFamily="34" charset="-122"/>
                  <a:ea typeface="思源黑体 CN Light" panose="020B0300000000000000" pitchFamily="34" charset="-122"/>
                </a:rPr>
                <a:t>月</a:t>
              </a:r>
              <a:r>
                <a:rPr lang="en-US" altLang="zh-CN" dirty="0">
                  <a:latin typeface="思源黑体 CN Light" panose="020B0300000000000000" pitchFamily="34" charset="-122"/>
                  <a:ea typeface="思源黑体 CN Light" panose="020B0300000000000000" pitchFamily="34" charset="-122"/>
                </a:rPr>
                <a:t>16</a:t>
              </a:r>
              <a:r>
                <a:rPr lang="zh-CN" altLang="en-US" dirty="0">
                  <a:latin typeface="思源黑体 CN Light" panose="020B0300000000000000" pitchFamily="34" charset="-122"/>
                  <a:ea typeface="思源黑体 CN Light" panose="020B0300000000000000" pitchFamily="34" charset="-122"/>
                </a:rPr>
                <a:t>日《湖南省生态环境厅关于印发〈湖南省秸秆禁烧区和限烧区划定的指导意见（试行）〉的通知》（湘环发〔</a:t>
              </a:r>
              <a:r>
                <a:rPr lang="en-US" altLang="zh-CN" dirty="0">
                  <a:latin typeface="思源黑体 CN Light" panose="020B0300000000000000" pitchFamily="34" charset="-122"/>
                  <a:ea typeface="思源黑体 CN Light" panose="020B0300000000000000" pitchFamily="34" charset="-122"/>
                </a:rPr>
                <a:t>2025</a:t>
              </a:r>
              <a:r>
                <a:rPr lang="zh-CN" altLang="en-US" dirty="0">
                  <a:latin typeface="思源黑体 CN Light" panose="020B0300000000000000" pitchFamily="34" charset="-122"/>
                  <a:ea typeface="思源黑体 CN Light" panose="020B0300000000000000" pitchFamily="34" charset="-122"/>
                </a:rPr>
                <a:t>〕</a:t>
              </a:r>
              <a:r>
                <a:rPr lang="en-US" altLang="zh-CN" dirty="0">
                  <a:latin typeface="思源黑体 CN Light" panose="020B0300000000000000" pitchFamily="34" charset="-122"/>
                  <a:ea typeface="思源黑体 CN Light" panose="020B0300000000000000" pitchFamily="34" charset="-122"/>
                </a:rPr>
                <a:t>38 </a:t>
              </a:r>
              <a:r>
                <a:rPr lang="zh-CN" altLang="en-US" dirty="0">
                  <a:latin typeface="思源黑体 CN Light" panose="020B0300000000000000" pitchFamily="34" charset="-122"/>
                  <a:ea typeface="思源黑体 CN Light" panose="020B0300000000000000" pitchFamily="34" charset="-122"/>
                </a:rPr>
                <a:t>号），对湖南省秸秆禁烧区和限烧区划定原则和内容进行了调整，</a:t>
              </a:r>
              <a:r>
                <a:rPr lang="en-US" altLang="zh-CN" dirty="0">
                  <a:latin typeface="思源黑体 CN Light" panose="020B0300000000000000" pitchFamily="34" charset="-122"/>
                  <a:ea typeface="思源黑体 CN Light" panose="020B0300000000000000" pitchFamily="34" charset="-122"/>
                </a:rPr>
                <a:t> 2025</a:t>
              </a:r>
              <a:r>
                <a:rPr lang="zh-CN" altLang="en-US" dirty="0">
                  <a:latin typeface="思源黑体 CN Light" panose="020B0300000000000000" pitchFamily="34" charset="-122"/>
                  <a:ea typeface="思源黑体 CN Light" panose="020B0300000000000000" pitchFamily="34" charset="-122"/>
                </a:rPr>
                <a:t>年</a:t>
              </a:r>
              <a:r>
                <a:rPr lang="en-US" altLang="zh-CN" dirty="0">
                  <a:latin typeface="思源黑体 CN Light" panose="020B0300000000000000" pitchFamily="34" charset="-122"/>
                  <a:ea typeface="思源黑体 CN Light" panose="020B0300000000000000" pitchFamily="34" charset="-122"/>
                </a:rPr>
                <a:t>6</a:t>
              </a:r>
              <a:r>
                <a:rPr lang="zh-CN" altLang="en-US" dirty="0">
                  <a:latin typeface="思源黑体 CN Light" panose="020B0300000000000000" pitchFamily="34" charset="-122"/>
                  <a:ea typeface="思源黑体 CN Light" panose="020B0300000000000000" pitchFamily="34" charset="-122"/>
                </a:rPr>
                <a:t>月</a:t>
              </a:r>
              <a:r>
                <a:rPr lang="en-US" altLang="zh-CN" dirty="0">
                  <a:latin typeface="思源黑体 CN Light" panose="020B0300000000000000" pitchFamily="34" charset="-122"/>
                  <a:ea typeface="思源黑体 CN Light" panose="020B0300000000000000" pitchFamily="34" charset="-122"/>
                </a:rPr>
                <a:t>5</a:t>
              </a:r>
              <a:r>
                <a:rPr lang="zh-CN" altLang="en-US" dirty="0">
                  <a:latin typeface="思源黑体 CN Light" panose="020B0300000000000000" pitchFamily="34" charset="-122"/>
                  <a:ea typeface="思源黑体 CN Light" panose="020B0300000000000000" pitchFamily="34" charset="-122"/>
                </a:rPr>
                <a:t>日湖南省生态环境厅印发《湖南省秸秆禁烧区和限烧区划定方案》（湘环发〔</a:t>
              </a:r>
              <a:r>
                <a:rPr lang="en-US" altLang="zh-CN" dirty="0">
                  <a:latin typeface="思源黑体 CN Light" panose="020B0300000000000000" pitchFamily="34" charset="-122"/>
                  <a:ea typeface="思源黑体 CN Light" panose="020B0300000000000000" pitchFamily="34" charset="-122"/>
                </a:rPr>
                <a:t>2025</a:t>
              </a:r>
              <a:r>
                <a:rPr lang="zh-CN" altLang="en-US" dirty="0">
                  <a:latin typeface="思源黑体 CN Light" panose="020B0300000000000000" pitchFamily="34" charset="-122"/>
                  <a:ea typeface="思源黑体 CN Light" panose="020B0300000000000000" pitchFamily="34" charset="-122"/>
                </a:rPr>
                <a:t>〕</a:t>
              </a:r>
              <a:r>
                <a:rPr lang="en-US" altLang="zh-CN" dirty="0">
                  <a:latin typeface="思源黑体 CN Light" panose="020B0300000000000000" pitchFamily="34" charset="-122"/>
                  <a:ea typeface="思源黑体 CN Light" panose="020B0300000000000000" pitchFamily="34" charset="-122"/>
                </a:rPr>
                <a:t>43 </a:t>
              </a:r>
              <a:r>
                <a:rPr lang="zh-CN" altLang="en-US" dirty="0">
                  <a:latin typeface="思源黑体 CN Light" panose="020B0300000000000000" pitchFamily="34" charset="-122"/>
                  <a:ea typeface="思源黑体 CN Light" panose="020B0300000000000000" pitchFamily="34" charset="-122"/>
                </a:rPr>
                <a:t>号，规范性文件编号</a:t>
              </a:r>
              <a:r>
                <a:rPr lang="en-US" altLang="zh-CN" dirty="0">
                  <a:latin typeface="思源黑体 CN Light" panose="020B0300000000000000" pitchFamily="34" charset="-122"/>
                  <a:ea typeface="思源黑体 CN Light" panose="020B0300000000000000" pitchFamily="34" charset="-122"/>
                </a:rPr>
                <a:t>HNPR-2025-13008</a:t>
              </a:r>
              <a:r>
                <a:rPr lang="zh-CN" altLang="en-US" dirty="0">
                  <a:latin typeface="思源黑体 CN Light" panose="020B0300000000000000" pitchFamily="34" charset="-122"/>
                  <a:ea typeface="思源黑体 CN Light" panose="020B0300000000000000" pitchFamily="34" charset="-122"/>
                </a:rPr>
                <a:t>），永州市生态环境局零陵分局根据《湖南省秸秆禁烧区和限烧区划定方案》中划定的零陵区禁烧区，结合实际细化禁烧范围，组织起草了《零陵区调整秸秆禁烧区及限烧区的方案》和《关于调整秸秆禁烧区及限烧区的通告》。</a:t>
              </a:r>
              <a:endParaRPr lang="zh-CN" altLang="en-US" dirty="0">
                <a:latin typeface="思源黑体 CN Light" panose="020B0300000000000000" pitchFamily="34" charset="-122"/>
                <a:ea typeface="思源黑体 CN Light" panose="020B0300000000000000" pitchFamily="34" charset="-122"/>
              </a:endParaRPr>
            </a:p>
            <a:p>
              <a:pPr>
                <a:lnSpc>
                  <a:spcPct val="150000"/>
                </a:lnSpc>
              </a:pPr>
              <a:r>
                <a:rPr lang="zh-CN" altLang="en-US" dirty="0">
                  <a:latin typeface="思源黑体 CN Light" panose="020B0300000000000000" pitchFamily="34" charset="-122"/>
                  <a:ea typeface="思源黑体 CN Light" panose="020B0300000000000000" pitchFamily="34" charset="-122"/>
                </a:rPr>
                <a:t> </a:t>
              </a:r>
              <a:r>
                <a:rPr lang="en-US" altLang="zh-CN" dirty="0">
                  <a:latin typeface="思源黑体 CN Light" panose="020B0300000000000000" pitchFamily="34" charset="-122"/>
                  <a:ea typeface="思源黑体 CN Light" panose="020B0300000000000000" pitchFamily="34" charset="-122"/>
                </a:rPr>
                <a:t>       </a:t>
              </a:r>
              <a:r>
                <a:rPr lang="zh-CN" altLang="en-US" dirty="0">
                  <a:latin typeface="思源黑体 CN Light" panose="020B0300000000000000" pitchFamily="34" charset="-122"/>
                  <a:ea typeface="思源黑体 CN Light" panose="020B0300000000000000" pitchFamily="34" charset="-122"/>
                </a:rPr>
                <a:t>《关于调整秸秆禁烧区及限烧区的通告》是《零陵区调整秸秆禁烧区和限烧区划定方案》具体内容的简化版。</a:t>
              </a:r>
              <a:endParaRPr lang="zh-CN" altLang="en-US" dirty="0">
                <a:latin typeface="思源黑体 CN Light" panose="020B0300000000000000" pitchFamily="34" charset="-122"/>
                <a:ea typeface="思源黑体 CN Light" panose="020B0300000000000000" pitchFamily="34" charset="-122"/>
              </a:endParaRPr>
            </a:p>
          </p:txBody>
        </p:sp>
        <p:cxnSp>
          <p:nvCxnSpPr>
            <p:cNvPr id="84" name="直接连接符 83"/>
            <p:cNvCxnSpPr/>
            <p:nvPr/>
          </p:nvCxnSpPr>
          <p:spPr>
            <a:xfrm>
              <a:off x="1498246" y="2573575"/>
              <a:ext cx="0" cy="38533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88" name="直接连接符 87"/>
          <p:cNvCxnSpPr/>
          <p:nvPr/>
        </p:nvCxnSpPr>
        <p:spPr>
          <a:xfrm>
            <a:off x="5818505" y="3127375"/>
            <a:ext cx="0" cy="38544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a:off x="5818505" y="4596765"/>
            <a:ext cx="0" cy="38544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95" name="图片 94" descr="6922ddf5b7d43059be11b3f8fb877ed4f8e79f5235ccc9-PZruCz"/>
          <p:cNvPicPr>
            <a:picLocks noGrp="1" noChangeAspect="1"/>
          </p:cNvPicPr>
          <p:nvPr isPhoto="1"/>
        </p:nvPicPr>
        <p:blipFill>
          <a:blip r:embed="rId1" cstate="email">
            <a:lum/>
          </a:blip>
          <a:stretch>
            <a:fillRect/>
          </a:stretch>
        </p:blipFill>
        <p:spPr>
          <a:xfrm flipH="1">
            <a:off x="8098972" y="2322674"/>
            <a:ext cx="4093028" cy="4592696"/>
          </a:xfrm>
          <a:prstGeom prst="rect">
            <a:avLst/>
          </a:prstGeom>
        </p:spPr>
      </p:pic>
      <p:pic>
        <p:nvPicPr>
          <p:cNvPr id="96" name="Picture 36" descr="鸽子03"/>
          <p:cNvPicPr>
            <a:picLocks noChangeAspect="1" noChangeArrowheads="1"/>
          </p:cNvPicPr>
          <p:nvPr/>
        </p:nvPicPr>
        <p:blipFill>
          <a:blip r:embed="rId2" cstate="email"/>
          <a:srcRect/>
          <a:stretch>
            <a:fillRect/>
          </a:stretch>
        </p:blipFill>
        <p:spPr bwMode="auto">
          <a:xfrm>
            <a:off x="-157314" y="4596657"/>
            <a:ext cx="3129324" cy="176024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y"/>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rot="5400000">
            <a:off x="4325256" y="2836978"/>
            <a:ext cx="6132288" cy="45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p:cNvSpPr txBox="1"/>
          <p:nvPr/>
        </p:nvSpPr>
        <p:spPr>
          <a:xfrm>
            <a:off x="4905696" y="1354390"/>
            <a:ext cx="2015295" cy="1569660"/>
          </a:xfrm>
          <a:prstGeom prst="rect">
            <a:avLst/>
          </a:prstGeom>
          <a:noFill/>
        </p:spPr>
        <p:txBody>
          <a:bodyPr wrap="none" rtlCol="0">
            <a:spAutoFit/>
          </a:bodyPr>
          <a:lstStyle/>
          <a:p>
            <a:r>
              <a:rPr lang="en-US" altLang="zh-CN" sz="9600" dirty="0">
                <a:solidFill>
                  <a:srgbClr val="C00000"/>
                </a:solidFill>
                <a:latin typeface="优设标题黑" panose="00000500000000000000" pitchFamily="2" charset="-122"/>
                <a:ea typeface="优设标题黑" panose="00000500000000000000" pitchFamily="2" charset="-122"/>
              </a:rPr>
              <a:t>O2</a:t>
            </a:r>
            <a:endParaRPr lang="zh-CN" altLang="en-US" sz="9600" dirty="0">
              <a:solidFill>
                <a:srgbClr val="C00000"/>
              </a:solidFill>
              <a:latin typeface="优设标题黑" panose="00000500000000000000" pitchFamily="2" charset="-122"/>
              <a:ea typeface="优设标题黑" panose="00000500000000000000" pitchFamily="2" charset="-122"/>
            </a:endParaRPr>
          </a:p>
        </p:txBody>
      </p:sp>
      <p:cxnSp>
        <p:nvCxnSpPr>
          <p:cNvPr id="7" name="直接连接符 6"/>
          <p:cNvCxnSpPr/>
          <p:nvPr/>
        </p:nvCxnSpPr>
        <p:spPr>
          <a:xfrm>
            <a:off x="5409748" y="2675329"/>
            <a:ext cx="1270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521349" y="3428896"/>
            <a:ext cx="3574246" cy="922020"/>
          </a:xfrm>
          <a:prstGeom prst="rect">
            <a:avLst/>
          </a:prstGeom>
          <a:noFill/>
        </p:spPr>
        <p:txBody>
          <a:bodyPr wrap="square" rtlCol="0">
            <a:spAutoFit/>
          </a:bodyPr>
          <a:lstStyle/>
          <a:p>
            <a:pPr algn="dist"/>
            <a:r>
              <a:rPr lang="zh-CN" altLang="en-US" sz="5400" dirty="0">
                <a:solidFill>
                  <a:srgbClr val="C00000"/>
                </a:solidFill>
                <a:latin typeface="思源宋体 CN Heavy" panose="02020900000000000000" pitchFamily="18" charset="-122"/>
                <a:ea typeface="思源宋体 CN Heavy" panose="02020900000000000000" pitchFamily="18" charset="-122"/>
              </a:rPr>
              <a:t>起草依据</a:t>
            </a:r>
            <a:endParaRPr lang="zh-CN" altLang="en-US" sz="5400" dirty="0">
              <a:solidFill>
                <a:srgbClr val="C00000"/>
              </a:solidFill>
              <a:latin typeface="思源宋体 CN Heavy" panose="02020900000000000000" pitchFamily="18" charset="-122"/>
              <a:ea typeface="思源宋体 CN Heavy" panose="02020900000000000000" pitchFamily="18"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p:cNvGrpSpPr/>
          <p:nvPr/>
        </p:nvGrpSpPr>
        <p:grpSpPr>
          <a:xfrm>
            <a:off x="5701352" y="1261823"/>
            <a:ext cx="992420" cy="243979"/>
            <a:chOff x="5701352" y="1261823"/>
            <a:chExt cx="992420" cy="243979"/>
          </a:xfrm>
        </p:grpSpPr>
        <p:sp>
          <p:nvSpPr>
            <p:cNvPr id="42" name="直角三角形 41"/>
            <p:cNvSpPr/>
            <p:nvPr/>
          </p:nvSpPr>
          <p:spPr>
            <a:xfrm flipH="1">
              <a:off x="5701352" y="1261823"/>
              <a:ext cx="243979" cy="243979"/>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41" name="直角三角形 40"/>
            <p:cNvSpPr/>
            <p:nvPr/>
          </p:nvSpPr>
          <p:spPr>
            <a:xfrm>
              <a:off x="6449793" y="1261823"/>
              <a:ext cx="243979" cy="243979"/>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grpSp>
      <p:grpSp>
        <p:nvGrpSpPr>
          <p:cNvPr id="69" name="组合 68"/>
          <p:cNvGrpSpPr/>
          <p:nvPr/>
        </p:nvGrpSpPr>
        <p:grpSpPr>
          <a:xfrm>
            <a:off x="5701352" y="3703737"/>
            <a:ext cx="992420" cy="243979"/>
            <a:chOff x="5701352" y="1261823"/>
            <a:chExt cx="992420" cy="243979"/>
          </a:xfrm>
        </p:grpSpPr>
        <p:sp>
          <p:nvSpPr>
            <p:cNvPr id="70" name="直角三角形 69"/>
            <p:cNvSpPr/>
            <p:nvPr/>
          </p:nvSpPr>
          <p:spPr>
            <a:xfrm flipH="1">
              <a:off x="5701352" y="1261823"/>
              <a:ext cx="243979" cy="243979"/>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71" name="直角三角形 70"/>
            <p:cNvSpPr/>
            <p:nvPr/>
          </p:nvSpPr>
          <p:spPr>
            <a:xfrm>
              <a:off x="6449793" y="1261823"/>
              <a:ext cx="243979" cy="243979"/>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grpSp>
      <p:sp>
        <p:nvSpPr>
          <p:cNvPr id="10" name="矩形 9"/>
          <p:cNvSpPr/>
          <p:nvPr/>
        </p:nvSpPr>
        <p:spPr>
          <a:xfrm>
            <a:off x="769257" y="1505802"/>
            <a:ext cx="10892971" cy="181610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2" name="文本框 1"/>
          <p:cNvSpPr txBox="1"/>
          <p:nvPr/>
        </p:nvSpPr>
        <p:spPr>
          <a:xfrm>
            <a:off x="174171" y="0"/>
            <a:ext cx="1229995" cy="829945"/>
          </a:xfrm>
          <a:prstGeom prst="rect">
            <a:avLst/>
          </a:prstGeom>
          <a:noFill/>
        </p:spPr>
        <p:txBody>
          <a:bodyPr wrap="none" rtlCol="0">
            <a:spAutoFit/>
          </a:bodyPr>
          <a:lstStyle/>
          <a:p>
            <a:r>
              <a:rPr lang="en-US" altLang="zh-CN" sz="4800" dirty="0">
                <a:solidFill>
                  <a:schemeClr val="bg1"/>
                </a:solidFill>
                <a:latin typeface="优设标题黑" panose="00000500000000000000" pitchFamily="2" charset="-122"/>
                <a:ea typeface="优设标题黑" panose="00000500000000000000" pitchFamily="2" charset="-122"/>
              </a:rPr>
              <a:t>02.</a:t>
            </a:r>
            <a:endParaRPr lang="zh-CN" altLang="en-US" sz="4800" dirty="0">
              <a:solidFill>
                <a:schemeClr val="bg1"/>
              </a:solidFill>
              <a:latin typeface="优设标题黑" panose="00000500000000000000" pitchFamily="2" charset="-122"/>
              <a:ea typeface="优设标题黑" panose="00000500000000000000" pitchFamily="2" charset="-122"/>
            </a:endParaRPr>
          </a:p>
        </p:txBody>
      </p:sp>
      <p:sp>
        <p:nvSpPr>
          <p:cNvPr id="3" name="文本框 2"/>
          <p:cNvSpPr txBox="1"/>
          <p:nvPr/>
        </p:nvSpPr>
        <p:spPr>
          <a:xfrm>
            <a:off x="1289342" y="61555"/>
            <a:ext cx="6448587" cy="706755"/>
          </a:xfrm>
          <a:prstGeom prst="rect">
            <a:avLst/>
          </a:prstGeom>
          <a:noFill/>
        </p:spPr>
        <p:txBody>
          <a:bodyPr wrap="square" rtlCol="0">
            <a:spAutoFit/>
          </a:bodyPr>
          <a:lstStyle/>
          <a:p>
            <a:pPr algn="l"/>
            <a:r>
              <a:rPr lang="zh-CN" sz="4000" dirty="0">
                <a:solidFill>
                  <a:schemeClr val="bg1"/>
                </a:solidFill>
                <a:latin typeface="优设标题黑" panose="00000500000000000000" pitchFamily="2" charset="-122"/>
                <a:ea typeface="优设标题黑" panose="00000500000000000000" pitchFamily="2" charset="-122"/>
              </a:rPr>
              <a:t>起</a:t>
            </a:r>
            <a:r>
              <a:rPr lang="en-US" altLang="zh-CN" sz="4000" dirty="0">
                <a:solidFill>
                  <a:schemeClr val="bg1"/>
                </a:solidFill>
                <a:latin typeface="优设标题黑" panose="00000500000000000000" pitchFamily="2" charset="-122"/>
                <a:ea typeface="优设标题黑" panose="00000500000000000000" pitchFamily="2" charset="-122"/>
              </a:rPr>
              <a:t> </a:t>
            </a:r>
            <a:r>
              <a:rPr lang="zh-CN" sz="4000" dirty="0">
                <a:solidFill>
                  <a:schemeClr val="bg1"/>
                </a:solidFill>
                <a:latin typeface="优设标题黑" panose="00000500000000000000" pitchFamily="2" charset="-122"/>
                <a:ea typeface="优设标题黑" panose="00000500000000000000" pitchFamily="2" charset="-122"/>
              </a:rPr>
              <a:t>草</a:t>
            </a:r>
            <a:r>
              <a:rPr lang="en-US" altLang="zh-CN" sz="4000" dirty="0">
                <a:solidFill>
                  <a:schemeClr val="bg1"/>
                </a:solidFill>
                <a:latin typeface="优设标题黑" panose="00000500000000000000" pitchFamily="2" charset="-122"/>
                <a:ea typeface="优设标题黑" panose="00000500000000000000" pitchFamily="2" charset="-122"/>
              </a:rPr>
              <a:t> </a:t>
            </a:r>
            <a:r>
              <a:rPr lang="zh-CN" sz="4000" dirty="0">
                <a:solidFill>
                  <a:schemeClr val="bg1"/>
                </a:solidFill>
                <a:latin typeface="优设标题黑" panose="00000500000000000000" pitchFamily="2" charset="-122"/>
                <a:ea typeface="优设标题黑" panose="00000500000000000000" pitchFamily="2" charset="-122"/>
              </a:rPr>
              <a:t>依</a:t>
            </a:r>
            <a:r>
              <a:rPr lang="en-US" altLang="zh-CN" sz="4000" dirty="0">
                <a:solidFill>
                  <a:schemeClr val="bg1"/>
                </a:solidFill>
                <a:latin typeface="优设标题黑" panose="00000500000000000000" pitchFamily="2" charset="-122"/>
                <a:ea typeface="优设标题黑" panose="00000500000000000000" pitchFamily="2" charset="-122"/>
              </a:rPr>
              <a:t> </a:t>
            </a:r>
            <a:r>
              <a:rPr lang="zh-CN" sz="4000" dirty="0">
                <a:solidFill>
                  <a:schemeClr val="bg1"/>
                </a:solidFill>
                <a:latin typeface="优设标题黑" panose="00000500000000000000" pitchFamily="2" charset="-122"/>
                <a:ea typeface="优设标题黑" panose="00000500000000000000" pitchFamily="2" charset="-122"/>
              </a:rPr>
              <a:t>据</a:t>
            </a:r>
            <a:endParaRPr lang="zh-CN" sz="4000" dirty="0">
              <a:solidFill>
                <a:schemeClr val="bg1"/>
              </a:solidFill>
              <a:latin typeface="优设标题黑" panose="00000500000000000000" pitchFamily="2" charset="-122"/>
              <a:ea typeface="优设标题黑" panose="00000500000000000000" pitchFamily="2" charset="-122"/>
            </a:endParaRPr>
          </a:p>
        </p:txBody>
      </p:sp>
      <p:sp>
        <p:nvSpPr>
          <p:cNvPr id="7" name="矩形 6"/>
          <p:cNvSpPr/>
          <p:nvPr/>
        </p:nvSpPr>
        <p:spPr>
          <a:xfrm>
            <a:off x="5934292" y="1224616"/>
            <a:ext cx="522892" cy="234126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思源宋体 CN Heavy" panose="02020900000000000000" pitchFamily="18" charset="-122"/>
              <a:ea typeface="思源宋体 CN Heavy" panose="02020900000000000000" pitchFamily="18" charset="-122"/>
            </a:endParaRPr>
          </a:p>
        </p:txBody>
      </p:sp>
      <p:grpSp>
        <p:nvGrpSpPr>
          <p:cNvPr id="20" name="组合 19"/>
          <p:cNvGrpSpPr/>
          <p:nvPr/>
        </p:nvGrpSpPr>
        <p:grpSpPr>
          <a:xfrm>
            <a:off x="529772" y="1610314"/>
            <a:ext cx="5014685" cy="737235"/>
            <a:chOff x="529772" y="1610314"/>
            <a:chExt cx="5014685" cy="737235"/>
          </a:xfrm>
        </p:grpSpPr>
        <p:grpSp>
          <p:nvGrpSpPr>
            <p:cNvPr id="14" name="组合 13"/>
            <p:cNvGrpSpPr/>
            <p:nvPr/>
          </p:nvGrpSpPr>
          <p:grpSpPr>
            <a:xfrm>
              <a:off x="529772" y="1701746"/>
              <a:ext cx="508000" cy="508000"/>
              <a:chOff x="1088571" y="1763486"/>
              <a:chExt cx="508000" cy="508000"/>
            </a:xfrm>
          </p:grpSpPr>
          <p:sp>
            <p:nvSpPr>
              <p:cNvPr id="12" name="椭圆 11"/>
              <p:cNvSpPr/>
              <p:nvPr/>
            </p:nvSpPr>
            <p:spPr>
              <a:xfrm>
                <a:off x="1088571" y="1763486"/>
                <a:ext cx="508000" cy="508000"/>
              </a:xfrm>
              <a:prstGeom prst="ellipse">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13" name="文本框 12"/>
              <p:cNvSpPr txBox="1"/>
              <p:nvPr/>
            </p:nvSpPr>
            <p:spPr>
              <a:xfrm>
                <a:off x="1101960" y="1839953"/>
                <a:ext cx="481222" cy="369332"/>
              </a:xfrm>
              <a:prstGeom prst="rect">
                <a:avLst/>
              </a:prstGeom>
              <a:noFill/>
            </p:spPr>
            <p:txBody>
              <a:bodyPr wrap="none" rtlCol="0">
                <a:spAutoFit/>
              </a:bodyPr>
              <a:lstStyle/>
              <a:p>
                <a:r>
                  <a:rPr lang="en-US" altLang="zh-CN" dirty="0">
                    <a:solidFill>
                      <a:schemeClr val="bg1"/>
                    </a:solidFill>
                    <a:latin typeface="思源黑体 CN Light" panose="020B0300000000000000" pitchFamily="34" charset="-122"/>
                    <a:ea typeface="思源黑体 CN Light" panose="020B0300000000000000" pitchFamily="34" charset="-122"/>
                  </a:rPr>
                  <a:t>O1</a:t>
                </a:r>
                <a:endParaRPr lang="zh-CN" altLang="en-US" dirty="0">
                  <a:solidFill>
                    <a:schemeClr val="bg1"/>
                  </a:solidFill>
                  <a:latin typeface="思源黑体 CN Light" panose="020B0300000000000000" pitchFamily="34" charset="-122"/>
                  <a:ea typeface="思源黑体 CN Light" panose="020B0300000000000000" pitchFamily="34" charset="-122"/>
                </a:endParaRPr>
              </a:p>
            </p:txBody>
          </p:sp>
        </p:grpSp>
        <p:sp>
          <p:nvSpPr>
            <p:cNvPr id="19" name="文本框 18"/>
            <p:cNvSpPr txBox="1"/>
            <p:nvPr/>
          </p:nvSpPr>
          <p:spPr>
            <a:xfrm>
              <a:off x="1072006" y="1610314"/>
              <a:ext cx="4472451" cy="737235"/>
            </a:xfrm>
            <a:prstGeom prst="rect">
              <a:avLst/>
            </a:prstGeom>
            <a:noFill/>
          </p:spPr>
          <p:txBody>
            <a:bodyPr wrap="square" rtlCol="0">
              <a:spAutoFit/>
            </a:bodyPr>
            <a:lstStyle/>
            <a:p>
              <a:pPr>
                <a:lnSpc>
                  <a:spcPct val="150000"/>
                </a:lnSpc>
              </a:pPr>
              <a:r>
                <a:rPr lang="zh-CN" altLang="en-US" sz="1400" dirty="0">
                  <a:latin typeface="思源黑体 CN Light" panose="020B0300000000000000" pitchFamily="34" charset="-122"/>
                  <a:ea typeface="思源黑体 CN Light" panose="020B0300000000000000" pitchFamily="34" charset="-122"/>
                </a:rPr>
                <a:t>《中华人民共和国大气污染防治法》（</a:t>
              </a:r>
              <a:r>
                <a:rPr lang="en-US" altLang="zh-CN" sz="1400" dirty="0">
                  <a:latin typeface="思源黑体 CN Light" panose="020B0300000000000000" pitchFamily="34" charset="-122"/>
                  <a:ea typeface="思源黑体 CN Light" panose="020B0300000000000000" pitchFamily="34" charset="-122"/>
                </a:rPr>
                <a:t>1987</a:t>
              </a:r>
              <a:r>
                <a:rPr lang="zh-CN" altLang="en-US" sz="1400" dirty="0">
                  <a:latin typeface="思源黑体 CN Light" panose="020B0300000000000000" pitchFamily="34" charset="-122"/>
                  <a:ea typeface="思源黑体 CN Light" panose="020B0300000000000000" pitchFamily="34" charset="-122"/>
                </a:rPr>
                <a:t>年公布，</a:t>
              </a:r>
              <a:r>
                <a:rPr lang="en-US" altLang="zh-CN" sz="1400" dirty="0">
                  <a:latin typeface="思源黑体 CN Light" panose="020B0300000000000000" pitchFamily="34" charset="-122"/>
                  <a:ea typeface="思源黑体 CN Light" panose="020B0300000000000000" pitchFamily="34" charset="-122"/>
                </a:rPr>
                <a:t>2018</a:t>
              </a:r>
              <a:r>
                <a:rPr lang="zh-CN" altLang="en-US" sz="1400" dirty="0">
                  <a:latin typeface="思源黑体 CN Light" panose="020B0300000000000000" pitchFamily="34" charset="-122"/>
                  <a:ea typeface="思源黑体 CN Light" panose="020B0300000000000000" pitchFamily="34" charset="-122"/>
                </a:rPr>
                <a:t>年修正）。</a:t>
              </a:r>
              <a:endParaRPr lang="zh-CN" altLang="en-US" sz="1400" dirty="0">
                <a:latin typeface="思源黑体 CN Light" panose="020B0300000000000000" pitchFamily="34" charset="-122"/>
                <a:ea typeface="思源黑体 CN Light" panose="020B0300000000000000" pitchFamily="34" charset="-122"/>
              </a:endParaRPr>
            </a:p>
          </p:txBody>
        </p:sp>
      </p:grpSp>
      <p:grpSp>
        <p:nvGrpSpPr>
          <p:cNvPr id="21" name="组合 20"/>
          <p:cNvGrpSpPr/>
          <p:nvPr/>
        </p:nvGrpSpPr>
        <p:grpSpPr>
          <a:xfrm>
            <a:off x="529772" y="2413003"/>
            <a:ext cx="5101771" cy="737235"/>
            <a:chOff x="529772" y="1610314"/>
            <a:chExt cx="5101771" cy="737235"/>
          </a:xfrm>
        </p:grpSpPr>
        <p:grpSp>
          <p:nvGrpSpPr>
            <p:cNvPr id="22" name="组合 21"/>
            <p:cNvGrpSpPr/>
            <p:nvPr/>
          </p:nvGrpSpPr>
          <p:grpSpPr>
            <a:xfrm>
              <a:off x="529772" y="1701746"/>
              <a:ext cx="508000" cy="508000"/>
              <a:chOff x="1088571" y="1763486"/>
              <a:chExt cx="508000" cy="508000"/>
            </a:xfrm>
          </p:grpSpPr>
          <p:sp>
            <p:nvSpPr>
              <p:cNvPr id="24" name="椭圆 23"/>
              <p:cNvSpPr/>
              <p:nvPr/>
            </p:nvSpPr>
            <p:spPr>
              <a:xfrm>
                <a:off x="1088571" y="1763486"/>
                <a:ext cx="508000" cy="508000"/>
              </a:xfrm>
              <a:prstGeom prst="ellipse">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25" name="文本框 24"/>
              <p:cNvSpPr txBox="1"/>
              <p:nvPr/>
            </p:nvSpPr>
            <p:spPr>
              <a:xfrm>
                <a:off x="1101960" y="1839953"/>
                <a:ext cx="476412" cy="369332"/>
              </a:xfrm>
              <a:prstGeom prst="rect">
                <a:avLst/>
              </a:prstGeom>
              <a:noFill/>
            </p:spPr>
            <p:txBody>
              <a:bodyPr wrap="none" rtlCol="0">
                <a:spAutoFit/>
              </a:bodyPr>
              <a:lstStyle/>
              <a:p>
                <a:r>
                  <a:rPr lang="en-US" altLang="zh-CN" dirty="0">
                    <a:solidFill>
                      <a:schemeClr val="bg1"/>
                    </a:solidFill>
                    <a:latin typeface="思源黑体 CN Light" panose="020B0300000000000000" pitchFamily="34" charset="-122"/>
                    <a:ea typeface="思源黑体 CN Light" panose="020B0300000000000000" pitchFamily="34" charset="-122"/>
                  </a:rPr>
                  <a:t>O2</a:t>
                </a:r>
                <a:endParaRPr lang="zh-CN" altLang="en-US" dirty="0">
                  <a:solidFill>
                    <a:schemeClr val="bg1"/>
                  </a:solidFill>
                  <a:latin typeface="思源黑体 CN Light" panose="020B0300000000000000" pitchFamily="34" charset="-122"/>
                  <a:ea typeface="思源黑体 CN Light" panose="020B0300000000000000" pitchFamily="34" charset="-122"/>
                </a:endParaRPr>
              </a:p>
            </p:txBody>
          </p:sp>
        </p:grpSp>
        <p:sp>
          <p:nvSpPr>
            <p:cNvPr id="23" name="文本框 22"/>
            <p:cNvSpPr txBox="1"/>
            <p:nvPr/>
          </p:nvSpPr>
          <p:spPr>
            <a:xfrm>
              <a:off x="1072006" y="1610314"/>
              <a:ext cx="4559537" cy="737235"/>
            </a:xfrm>
            <a:prstGeom prst="rect">
              <a:avLst/>
            </a:prstGeom>
            <a:noFill/>
          </p:spPr>
          <p:txBody>
            <a:bodyPr wrap="square" rtlCol="0">
              <a:spAutoFit/>
            </a:bodyPr>
            <a:lstStyle/>
            <a:p>
              <a:pPr>
                <a:lnSpc>
                  <a:spcPct val="150000"/>
                </a:lnSpc>
              </a:pPr>
              <a:r>
                <a:rPr lang="zh-CN" altLang="en-US" sz="1400" dirty="0">
                  <a:latin typeface="思源黑体 CN Light" panose="020B0300000000000000" pitchFamily="34" charset="-122"/>
                  <a:ea typeface="思源黑体 CN Light" panose="020B0300000000000000" pitchFamily="34" charset="-122"/>
                </a:rPr>
                <a:t>《中华人民共和国环境保护法》（</a:t>
              </a:r>
              <a:r>
                <a:rPr lang="en-US" altLang="zh-CN" sz="1400" dirty="0">
                  <a:latin typeface="思源黑体 CN Light" panose="020B0300000000000000" pitchFamily="34" charset="-122"/>
                  <a:ea typeface="思源黑体 CN Light" panose="020B0300000000000000" pitchFamily="34" charset="-122"/>
                </a:rPr>
                <a:t>1989</a:t>
              </a:r>
              <a:r>
                <a:rPr lang="zh-CN" altLang="en-US" sz="1400" dirty="0">
                  <a:latin typeface="思源黑体 CN Light" panose="020B0300000000000000" pitchFamily="34" charset="-122"/>
                  <a:ea typeface="思源黑体 CN Light" panose="020B0300000000000000" pitchFamily="34" charset="-122"/>
                </a:rPr>
                <a:t>年公布，</a:t>
              </a:r>
              <a:r>
                <a:rPr lang="en-US" altLang="zh-CN" sz="1400" dirty="0">
                  <a:latin typeface="思源黑体 CN Light" panose="020B0300000000000000" pitchFamily="34" charset="-122"/>
                  <a:ea typeface="思源黑体 CN Light" panose="020B0300000000000000" pitchFamily="34" charset="-122"/>
                </a:rPr>
                <a:t>2014</a:t>
              </a:r>
              <a:r>
                <a:rPr lang="zh-CN" altLang="en-US" sz="1400" dirty="0">
                  <a:latin typeface="思源黑体 CN Light" panose="020B0300000000000000" pitchFamily="34" charset="-122"/>
                  <a:ea typeface="思源黑体 CN Light" panose="020B0300000000000000" pitchFamily="34" charset="-122"/>
                </a:rPr>
                <a:t>年修订）。</a:t>
              </a:r>
              <a:endParaRPr lang="zh-CN" altLang="en-US" sz="1400" dirty="0">
                <a:latin typeface="思源黑体 CN Light" panose="020B0300000000000000" pitchFamily="34" charset="-122"/>
                <a:ea typeface="思源黑体 CN Light" panose="020B0300000000000000" pitchFamily="34" charset="-122"/>
              </a:endParaRPr>
            </a:p>
          </p:txBody>
        </p:sp>
      </p:grpSp>
      <p:grpSp>
        <p:nvGrpSpPr>
          <p:cNvPr id="26" name="组合 25"/>
          <p:cNvGrpSpPr/>
          <p:nvPr/>
        </p:nvGrpSpPr>
        <p:grpSpPr>
          <a:xfrm>
            <a:off x="6692119" y="1696589"/>
            <a:ext cx="5249580" cy="567925"/>
            <a:chOff x="-4211808" y="1641821"/>
            <a:chExt cx="5249580" cy="567925"/>
          </a:xfrm>
        </p:grpSpPr>
        <p:grpSp>
          <p:nvGrpSpPr>
            <p:cNvPr id="27" name="组合 26"/>
            <p:cNvGrpSpPr/>
            <p:nvPr/>
          </p:nvGrpSpPr>
          <p:grpSpPr>
            <a:xfrm>
              <a:off x="529772" y="1701746"/>
              <a:ext cx="508000" cy="508000"/>
              <a:chOff x="1088571" y="1763486"/>
              <a:chExt cx="508000" cy="508000"/>
            </a:xfrm>
          </p:grpSpPr>
          <p:sp>
            <p:nvSpPr>
              <p:cNvPr id="29" name="椭圆 28"/>
              <p:cNvSpPr/>
              <p:nvPr/>
            </p:nvSpPr>
            <p:spPr>
              <a:xfrm>
                <a:off x="1088571" y="1763486"/>
                <a:ext cx="508000" cy="508000"/>
              </a:xfrm>
              <a:prstGeom prst="ellipse">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30" name="文本框 29"/>
              <p:cNvSpPr txBox="1"/>
              <p:nvPr/>
            </p:nvSpPr>
            <p:spPr>
              <a:xfrm>
                <a:off x="1101960" y="1839953"/>
                <a:ext cx="476412" cy="369332"/>
              </a:xfrm>
              <a:prstGeom prst="rect">
                <a:avLst/>
              </a:prstGeom>
              <a:noFill/>
            </p:spPr>
            <p:txBody>
              <a:bodyPr wrap="none" rtlCol="0">
                <a:spAutoFit/>
              </a:bodyPr>
              <a:lstStyle/>
              <a:p>
                <a:r>
                  <a:rPr lang="en-US" altLang="zh-CN" dirty="0">
                    <a:solidFill>
                      <a:schemeClr val="bg1"/>
                    </a:solidFill>
                    <a:latin typeface="思源黑体 CN Light" panose="020B0300000000000000" pitchFamily="34" charset="-122"/>
                    <a:ea typeface="思源黑体 CN Light" panose="020B0300000000000000" pitchFamily="34" charset="-122"/>
                  </a:rPr>
                  <a:t>O3</a:t>
                </a:r>
                <a:endParaRPr lang="zh-CN" altLang="en-US" dirty="0">
                  <a:solidFill>
                    <a:schemeClr val="bg1"/>
                  </a:solidFill>
                  <a:latin typeface="思源黑体 CN Light" panose="020B0300000000000000" pitchFamily="34" charset="-122"/>
                  <a:ea typeface="思源黑体 CN Light" panose="020B0300000000000000" pitchFamily="34" charset="-122"/>
                </a:endParaRPr>
              </a:p>
            </p:txBody>
          </p:sp>
        </p:grpSp>
        <p:sp>
          <p:nvSpPr>
            <p:cNvPr id="28" name="文本框 27"/>
            <p:cNvSpPr txBox="1"/>
            <p:nvPr/>
          </p:nvSpPr>
          <p:spPr>
            <a:xfrm>
              <a:off x="-4211808" y="1641821"/>
              <a:ext cx="4741545" cy="414020"/>
            </a:xfrm>
            <a:prstGeom prst="rect">
              <a:avLst/>
            </a:prstGeom>
            <a:noFill/>
          </p:spPr>
          <p:txBody>
            <a:bodyPr wrap="square" rtlCol="0">
              <a:spAutoFit/>
            </a:bodyPr>
            <a:lstStyle/>
            <a:p>
              <a:pPr algn="r">
                <a:lnSpc>
                  <a:spcPct val="150000"/>
                </a:lnSpc>
              </a:pPr>
              <a:r>
                <a:rPr lang="zh-CN" altLang="en-US" sz="1400" dirty="0">
                  <a:latin typeface="思源黑体 CN Light" panose="020B0300000000000000" pitchFamily="34" charset="-122"/>
                  <a:ea typeface="思源黑体 CN Light" panose="020B0300000000000000" pitchFamily="34" charset="-122"/>
                </a:rPr>
                <a:t>《中华人民共和国农业法》（</a:t>
              </a:r>
              <a:r>
                <a:rPr lang="en-US" altLang="zh-CN" sz="1400" dirty="0">
                  <a:latin typeface="思源黑体 CN Light" panose="020B0300000000000000" pitchFamily="34" charset="-122"/>
                  <a:ea typeface="思源黑体 CN Light" panose="020B0300000000000000" pitchFamily="34" charset="-122"/>
                </a:rPr>
                <a:t>1993</a:t>
              </a:r>
              <a:r>
                <a:rPr lang="zh-CN" altLang="en-US" sz="1400" dirty="0">
                  <a:latin typeface="思源黑体 CN Light" panose="020B0300000000000000" pitchFamily="34" charset="-122"/>
                  <a:ea typeface="思源黑体 CN Light" panose="020B0300000000000000" pitchFamily="34" charset="-122"/>
                </a:rPr>
                <a:t>年公布，</a:t>
              </a:r>
              <a:r>
                <a:rPr lang="en-US" altLang="zh-CN" sz="1400" dirty="0">
                  <a:latin typeface="思源黑体 CN Light" panose="020B0300000000000000" pitchFamily="34" charset="-122"/>
                  <a:ea typeface="思源黑体 CN Light" panose="020B0300000000000000" pitchFamily="34" charset="-122"/>
                </a:rPr>
                <a:t>2012</a:t>
              </a:r>
              <a:r>
                <a:rPr lang="zh-CN" altLang="en-US" sz="1400" dirty="0">
                  <a:latin typeface="思源黑体 CN Light" panose="020B0300000000000000" pitchFamily="34" charset="-122"/>
                  <a:ea typeface="思源黑体 CN Light" panose="020B0300000000000000" pitchFamily="34" charset="-122"/>
                </a:rPr>
                <a:t>年修正）。</a:t>
              </a:r>
              <a:endParaRPr lang="zh-CN" altLang="en-US" sz="1400" dirty="0">
                <a:latin typeface="思源黑体 CN Light" panose="020B0300000000000000" pitchFamily="34" charset="-122"/>
                <a:ea typeface="思源黑体 CN Light" panose="020B0300000000000000" pitchFamily="34" charset="-122"/>
              </a:endParaRPr>
            </a:p>
          </p:txBody>
        </p:sp>
      </p:grpSp>
      <p:grpSp>
        <p:nvGrpSpPr>
          <p:cNvPr id="36" name="组合 35"/>
          <p:cNvGrpSpPr/>
          <p:nvPr/>
        </p:nvGrpSpPr>
        <p:grpSpPr>
          <a:xfrm>
            <a:off x="6817776" y="2503830"/>
            <a:ext cx="5085750" cy="567925"/>
            <a:chOff x="-4047978" y="1641821"/>
            <a:chExt cx="5085750" cy="567925"/>
          </a:xfrm>
        </p:grpSpPr>
        <p:grpSp>
          <p:nvGrpSpPr>
            <p:cNvPr id="37" name="组合 36"/>
            <p:cNvGrpSpPr/>
            <p:nvPr/>
          </p:nvGrpSpPr>
          <p:grpSpPr>
            <a:xfrm>
              <a:off x="529772" y="1701746"/>
              <a:ext cx="508000" cy="508000"/>
              <a:chOff x="1088571" y="1763486"/>
              <a:chExt cx="508000" cy="508000"/>
            </a:xfrm>
          </p:grpSpPr>
          <p:sp>
            <p:nvSpPr>
              <p:cNvPr id="39" name="椭圆 38"/>
              <p:cNvSpPr/>
              <p:nvPr/>
            </p:nvSpPr>
            <p:spPr>
              <a:xfrm>
                <a:off x="1088571" y="1763486"/>
                <a:ext cx="508000" cy="508000"/>
              </a:xfrm>
              <a:prstGeom prst="ellipse">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40" name="文本框 39"/>
              <p:cNvSpPr txBox="1"/>
              <p:nvPr/>
            </p:nvSpPr>
            <p:spPr>
              <a:xfrm>
                <a:off x="1101960" y="1839953"/>
                <a:ext cx="476412" cy="369332"/>
              </a:xfrm>
              <a:prstGeom prst="rect">
                <a:avLst/>
              </a:prstGeom>
              <a:noFill/>
            </p:spPr>
            <p:txBody>
              <a:bodyPr wrap="none" rtlCol="0">
                <a:spAutoFit/>
              </a:bodyPr>
              <a:lstStyle/>
              <a:p>
                <a:r>
                  <a:rPr lang="en-US" altLang="zh-CN" dirty="0">
                    <a:solidFill>
                      <a:schemeClr val="bg1"/>
                    </a:solidFill>
                    <a:latin typeface="思源黑体 CN Light" panose="020B0300000000000000" pitchFamily="34" charset="-122"/>
                    <a:ea typeface="思源黑体 CN Light" panose="020B0300000000000000" pitchFamily="34" charset="-122"/>
                  </a:rPr>
                  <a:t>O4</a:t>
                </a:r>
                <a:endParaRPr lang="zh-CN" altLang="en-US" dirty="0">
                  <a:solidFill>
                    <a:schemeClr val="bg1"/>
                  </a:solidFill>
                  <a:latin typeface="思源黑体 CN Light" panose="020B0300000000000000" pitchFamily="34" charset="-122"/>
                  <a:ea typeface="思源黑体 CN Light" panose="020B0300000000000000" pitchFamily="34" charset="-122"/>
                </a:endParaRPr>
              </a:p>
            </p:txBody>
          </p:sp>
        </p:grpSp>
        <p:sp>
          <p:nvSpPr>
            <p:cNvPr id="38" name="文本框 37"/>
            <p:cNvSpPr txBox="1"/>
            <p:nvPr/>
          </p:nvSpPr>
          <p:spPr>
            <a:xfrm>
              <a:off x="-4047978" y="1641821"/>
              <a:ext cx="4577750" cy="414020"/>
            </a:xfrm>
            <a:prstGeom prst="rect">
              <a:avLst/>
            </a:prstGeom>
            <a:noFill/>
          </p:spPr>
          <p:txBody>
            <a:bodyPr wrap="square" rtlCol="0">
              <a:spAutoFit/>
            </a:bodyPr>
            <a:lstStyle/>
            <a:p>
              <a:pPr algn="r">
                <a:lnSpc>
                  <a:spcPct val="150000"/>
                </a:lnSpc>
              </a:pPr>
              <a:r>
                <a:rPr lang="zh-CN" altLang="en-US" sz="1400" dirty="0">
                  <a:latin typeface="思源黑体 CN Light" panose="020B0300000000000000" pitchFamily="34" charset="-122"/>
                  <a:ea typeface="思源黑体 CN Light" panose="020B0300000000000000" pitchFamily="34" charset="-122"/>
                </a:rPr>
                <a:t>《中华人民共和国粮食安全保障法》（</a:t>
              </a:r>
              <a:r>
                <a:rPr lang="en-US" altLang="zh-CN" sz="1400" dirty="0">
                  <a:latin typeface="思源黑体 CN Light" panose="020B0300000000000000" pitchFamily="34" charset="-122"/>
                  <a:ea typeface="思源黑体 CN Light" panose="020B0300000000000000" pitchFamily="34" charset="-122"/>
                </a:rPr>
                <a:t>2023</a:t>
              </a:r>
              <a:r>
                <a:rPr lang="zh-CN" altLang="en-US" sz="1400" dirty="0">
                  <a:latin typeface="思源黑体 CN Light" panose="020B0300000000000000" pitchFamily="34" charset="-122"/>
                  <a:ea typeface="思源黑体 CN Light" panose="020B0300000000000000" pitchFamily="34" charset="-122"/>
                </a:rPr>
                <a:t>年公布）。</a:t>
              </a:r>
              <a:endParaRPr lang="zh-CN" altLang="en-US" sz="1400" dirty="0">
                <a:latin typeface="思源黑体 CN Light" panose="020B0300000000000000" pitchFamily="34" charset="-122"/>
                <a:ea typeface="思源黑体 CN Light" panose="020B0300000000000000" pitchFamily="34" charset="-122"/>
              </a:endParaRPr>
            </a:p>
          </p:txBody>
        </p:sp>
      </p:grpSp>
      <p:grpSp>
        <p:nvGrpSpPr>
          <p:cNvPr id="44" name="组合 43"/>
          <p:cNvGrpSpPr/>
          <p:nvPr/>
        </p:nvGrpSpPr>
        <p:grpSpPr>
          <a:xfrm flipV="1">
            <a:off x="5699528" y="3321905"/>
            <a:ext cx="992420" cy="243979"/>
            <a:chOff x="5701352" y="1261823"/>
            <a:chExt cx="992420" cy="243979"/>
          </a:xfrm>
        </p:grpSpPr>
        <p:sp>
          <p:nvSpPr>
            <p:cNvPr id="45" name="直角三角形 44"/>
            <p:cNvSpPr/>
            <p:nvPr/>
          </p:nvSpPr>
          <p:spPr>
            <a:xfrm flipH="1">
              <a:off x="5701352" y="1261823"/>
              <a:ext cx="243979" cy="243979"/>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46" name="直角三角形 45"/>
            <p:cNvSpPr/>
            <p:nvPr/>
          </p:nvSpPr>
          <p:spPr>
            <a:xfrm>
              <a:off x="6449793" y="1261823"/>
              <a:ext cx="243979" cy="243979"/>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grpSp>
      <p:sp>
        <p:nvSpPr>
          <p:cNvPr id="47" name="矩形 46"/>
          <p:cNvSpPr/>
          <p:nvPr/>
        </p:nvSpPr>
        <p:spPr>
          <a:xfrm>
            <a:off x="769257" y="3947716"/>
            <a:ext cx="10892971" cy="181610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48" name="矩形 47"/>
          <p:cNvSpPr/>
          <p:nvPr/>
        </p:nvSpPr>
        <p:spPr>
          <a:xfrm>
            <a:off x="5934292" y="3666530"/>
            <a:ext cx="522892" cy="234126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思源宋体 CN Heavy" panose="02020900000000000000" pitchFamily="18" charset="-122"/>
              <a:ea typeface="思源宋体 CN Heavy" panose="02020900000000000000" pitchFamily="18" charset="-122"/>
            </a:endParaRPr>
          </a:p>
        </p:txBody>
      </p:sp>
      <p:grpSp>
        <p:nvGrpSpPr>
          <p:cNvPr id="49" name="组合 48"/>
          <p:cNvGrpSpPr/>
          <p:nvPr/>
        </p:nvGrpSpPr>
        <p:grpSpPr>
          <a:xfrm>
            <a:off x="529772" y="4052228"/>
            <a:ext cx="5014685" cy="737235"/>
            <a:chOff x="529772" y="1610314"/>
            <a:chExt cx="5014685" cy="737235"/>
          </a:xfrm>
        </p:grpSpPr>
        <p:grpSp>
          <p:nvGrpSpPr>
            <p:cNvPr id="50" name="组合 49"/>
            <p:cNvGrpSpPr/>
            <p:nvPr/>
          </p:nvGrpSpPr>
          <p:grpSpPr>
            <a:xfrm>
              <a:off x="529772" y="1701746"/>
              <a:ext cx="508000" cy="508000"/>
              <a:chOff x="1088571" y="1763486"/>
              <a:chExt cx="508000" cy="508000"/>
            </a:xfrm>
          </p:grpSpPr>
          <p:sp>
            <p:nvSpPr>
              <p:cNvPr id="52" name="椭圆 51"/>
              <p:cNvSpPr/>
              <p:nvPr/>
            </p:nvSpPr>
            <p:spPr>
              <a:xfrm>
                <a:off x="1088571" y="1763486"/>
                <a:ext cx="508000" cy="508000"/>
              </a:xfrm>
              <a:prstGeom prst="ellipse">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53" name="文本框 52"/>
              <p:cNvSpPr txBox="1"/>
              <p:nvPr/>
            </p:nvSpPr>
            <p:spPr>
              <a:xfrm>
                <a:off x="1101960" y="1839953"/>
                <a:ext cx="471170" cy="368300"/>
              </a:xfrm>
              <a:prstGeom prst="rect">
                <a:avLst/>
              </a:prstGeom>
              <a:noFill/>
            </p:spPr>
            <p:txBody>
              <a:bodyPr wrap="none" rtlCol="0">
                <a:spAutoFit/>
              </a:bodyPr>
              <a:lstStyle/>
              <a:p>
                <a:r>
                  <a:rPr lang="en-US" altLang="zh-CN" dirty="0">
                    <a:solidFill>
                      <a:schemeClr val="bg1"/>
                    </a:solidFill>
                    <a:latin typeface="思源黑体 CN Light" panose="020B0300000000000000" pitchFamily="34" charset="-122"/>
                    <a:ea typeface="思源黑体 CN Light" panose="020B0300000000000000" pitchFamily="34" charset="-122"/>
                  </a:rPr>
                  <a:t>O5</a:t>
                </a:r>
                <a:endParaRPr lang="zh-CN" altLang="en-US" dirty="0">
                  <a:solidFill>
                    <a:schemeClr val="bg1"/>
                  </a:solidFill>
                  <a:latin typeface="思源黑体 CN Light" panose="020B0300000000000000" pitchFamily="34" charset="-122"/>
                  <a:ea typeface="思源黑体 CN Light" panose="020B0300000000000000" pitchFamily="34" charset="-122"/>
                </a:endParaRPr>
              </a:p>
            </p:txBody>
          </p:sp>
        </p:grpSp>
        <p:sp>
          <p:nvSpPr>
            <p:cNvPr id="51" name="文本框 50"/>
            <p:cNvSpPr txBox="1"/>
            <p:nvPr/>
          </p:nvSpPr>
          <p:spPr>
            <a:xfrm>
              <a:off x="1072006" y="1610314"/>
              <a:ext cx="4472451" cy="737235"/>
            </a:xfrm>
            <a:prstGeom prst="rect">
              <a:avLst/>
            </a:prstGeom>
            <a:noFill/>
          </p:spPr>
          <p:txBody>
            <a:bodyPr wrap="square" rtlCol="0">
              <a:spAutoFit/>
            </a:bodyPr>
            <a:lstStyle/>
            <a:p>
              <a:pPr>
                <a:lnSpc>
                  <a:spcPct val="150000"/>
                </a:lnSpc>
              </a:pPr>
              <a:r>
                <a:rPr lang="zh-CN" altLang="en-US" sz="1400" dirty="0">
                  <a:latin typeface="思源黑体 CN Light" panose="020B0300000000000000" pitchFamily="34" charset="-122"/>
                  <a:ea typeface="思源黑体 CN Light" panose="020B0300000000000000" pitchFamily="34" charset="-122"/>
                </a:rPr>
                <a:t>《中华人民共和国环境保护法》（</a:t>
              </a:r>
              <a:r>
                <a:rPr lang="en-US" altLang="zh-CN" sz="1400" dirty="0">
                  <a:latin typeface="思源黑体 CN Light" panose="020B0300000000000000" pitchFamily="34" charset="-122"/>
                  <a:ea typeface="思源黑体 CN Light" panose="020B0300000000000000" pitchFamily="34" charset="-122"/>
                </a:rPr>
                <a:t>1989</a:t>
              </a:r>
              <a:r>
                <a:rPr lang="zh-CN" altLang="en-US" sz="1400" dirty="0">
                  <a:latin typeface="思源黑体 CN Light" panose="020B0300000000000000" pitchFamily="34" charset="-122"/>
                  <a:ea typeface="思源黑体 CN Light" panose="020B0300000000000000" pitchFamily="34" charset="-122"/>
                </a:rPr>
                <a:t>年公布，</a:t>
              </a:r>
              <a:r>
                <a:rPr lang="en-US" altLang="zh-CN" sz="1400" dirty="0">
                  <a:latin typeface="思源黑体 CN Light" panose="020B0300000000000000" pitchFamily="34" charset="-122"/>
                  <a:ea typeface="思源黑体 CN Light" panose="020B0300000000000000" pitchFamily="34" charset="-122"/>
                </a:rPr>
                <a:t>2014</a:t>
              </a:r>
              <a:r>
                <a:rPr lang="zh-CN" altLang="en-US" sz="1400" dirty="0">
                  <a:latin typeface="思源黑体 CN Light" panose="020B0300000000000000" pitchFamily="34" charset="-122"/>
                  <a:ea typeface="思源黑体 CN Light" panose="020B0300000000000000" pitchFamily="34" charset="-122"/>
                </a:rPr>
                <a:t>年修订）。</a:t>
              </a:r>
              <a:endParaRPr lang="zh-CN" altLang="en-US" sz="1400" dirty="0">
                <a:latin typeface="思源黑体 CN Light" panose="020B0300000000000000" pitchFamily="34" charset="-122"/>
                <a:ea typeface="思源黑体 CN Light" panose="020B0300000000000000" pitchFamily="34" charset="-122"/>
              </a:endParaRPr>
            </a:p>
          </p:txBody>
        </p:sp>
      </p:grpSp>
      <p:grpSp>
        <p:nvGrpSpPr>
          <p:cNvPr id="54" name="组合 53"/>
          <p:cNvGrpSpPr/>
          <p:nvPr/>
        </p:nvGrpSpPr>
        <p:grpSpPr>
          <a:xfrm>
            <a:off x="529772" y="4854917"/>
            <a:ext cx="5101771" cy="737235"/>
            <a:chOff x="529772" y="1610314"/>
            <a:chExt cx="5101771" cy="737235"/>
          </a:xfrm>
        </p:grpSpPr>
        <p:grpSp>
          <p:nvGrpSpPr>
            <p:cNvPr id="55" name="组合 54"/>
            <p:cNvGrpSpPr/>
            <p:nvPr/>
          </p:nvGrpSpPr>
          <p:grpSpPr>
            <a:xfrm>
              <a:off x="529772" y="1701746"/>
              <a:ext cx="508000" cy="508000"/>
              <a:chOff x="1088571" y="1763486"/>
              <a:chExt cx="508000" cy="508000"/>
            </a:xfrm>
          </p:grpSpPr>
          <p:sp>
            <p:nvSpPr>
              <p:cNvPr id="57" name="椭圆 56"/>
              <p:cNvSpPr/>
              <p:nvPr/>
            </p:nvSpPr>
            <p:spPr>
              <a:xfrm>
                <a:off x="1088571" y="1763486"/>
                <a:ext cx="508000" cy="508000"/>
              </a:xfrm>
              <a:prstGeom prst="ellipse">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58" name="文本框 57"/>
              <p:cNvSpPr txBox="1"/>
              <p:nvPr/>
            </p:nvSpPr>
            <p:spPr>
              <a:xfrm>
                <a:off x="1101960" y="1839953"/>
                <a:ext cx="471170" cy="368300"/>
              </a:xfrm>
              <a:prstGeom prst="rect">
                <a:avLst/>
              </a:prstGeom>
              <a:noFill/>
            </p:spPr>
            <p:txBody>
              <a:bodyPr wrap="none" rtlCol="0">
                <a:spAutoFit/>
              </a:bodyPr>
              <a:lstStyle/>
              <a:p>
                <a:r>
                  <a:rPr lang="en-US" altLang="zh-CN" dirty="0">
                    <a:solidFill>
                      <a:schemeClr val="bg1"/>
                    </a:solidFill>
                    <a:latin typeface="思源黑体 CN Light" panose="020B0300000000000000" pitchFamily="34" charset="-122"/>
                    <a:ea typeface="思源黑体 CN Light" panose="020B0300000000000000" pitchFamily="34" charset="-122"/>
                  </a:rPr>
                  <a:t>O6</a:t>
                </a:r>
                <a:endParaRPr lang="zh-CN" altLang="en-US" dirty="0">
                  <a:solidFill>
                    <a:schemeClr val="bg1"/>
                  </a:solidFill>
                  <a:latin typeface="思源黑体 CN Light" panose="020B0300000000000000" pitchFamily="34" charset="-122"/>
                  <a:ea typeface="思源黑体 CN Light" panose="020B0300000000000000" pitchFamily="34" charset="-122"/>
                </a:endParaRPr>
              </a:p>
            </p:txBody>
          </p:sp>
        </p:grpSp>
        <p:sp>
          <p:nvSpPr>
            <p:cNvPr id="56" name="文本框 55"/>
            <p:cNvSpPr txBox="1"/>
            <p:nvPr/>
          </p:nvSpPr>
          <p:spPr>
            <a:xfrm>
              <a:off x="1072006" y="1610314"/>
              <a:ext cx="4559537" cy="737235"/>
            </a:xfrm>
            <a:prstGeom prst="rect">
              <a:avLst/>
            </a:prstGeom>
            <a:noFill/>
          </p:spPr>
          <p:txBody>
            <a:bodyPr wrap="square" rtlCol="0">
              <a:spAutoFit/>
            </a:bodyPr>
            <a:lstStyle/>
            <a:p>
              <a:pPr>
                <a:lnSpc>
                  <a:spcPct val="150000"/>
                </a:lnSpc>
              </a:pPr>
              <a:r>
                <a:rPr lang="zh-CN" altLang="en-US" sz="1400" dirty="0">
                  <a:latin typeface="思源黑体 CN Light" panose="020B0300000000000000" pitchFamily="34" charset="-122"/>
                  <a:ea typeface="思源黑体 CN Light" panose="020B0300000000000000" pitchFamily="34" charset="-122"/>
                </a:rPr>
                <a:t>《中华人民共和国固体废物污染环境防治法》（</a:t>
              </a:r>
              <a:r>
                <a:rPr lang="en-US" altLang="zh-CN" sz="1400" dirty="0">
                  <a:latin typeface="思源黑体 CN Light" panose="020B0300000000000000" pitchFamily="34" charset="-122"/>
                  <a:ea typeface="思源黑体 CN Light" panose="020B0300000000000000" pitchFamily="34" charset="-122"/>
                </a:rPr>
                <a:t>1995</a:t>
              </a:r>
              <a:r>
                <a:rPr lang="zh-CN" altLang="en-US" sz="1400" dirty="0">
                  <a:latin typeface="思源黑体 CN Light" panose="020B0300000000000000" pitchFamily="34" charset="-122"/>
                  <a:ea typeface="思源黑体 CN Light" panose="020B0300000000000000" pitchFamily="34" charset="-122"/>
                </a:rPr>
                <a:t>年公布，</a:t>
              </a:r>
              <a:r>
                <a:rPr lang="en-US" altLang="zh-CN" sz="1400" dirty="0">
                  <a:latin typeface="思源黑体 CN Light" panose="020B0300000000000000" pitchFamily="34" charset="-122"/>
                  <a:ea typeface="思源黑体 CN Light" panose="020B0300000000000000" pitchFamily="34" charset="-122"/>
                </a:rPr>
                <a:t>2020</a:t>
              </a:r>
              <a:r>
                <a:rPr lang="zh-CN" altLang="en-US" sz="1400" dirty="0">
                  <a:latin typeface="思源黑体 CN Light" panose="020B0300000000000000" pitchFamily="34" charset="-122"/>
                  <a:ea typeface="思源黑体 CN Light" panose="020B0300000000000000" pitchFamily="34" charset="-122"/>
                </a:rPr>
                <a:t>年修订）。</a:t>
              </a:r>
              <a:endParaRPr lang="zh-CN" altLang="en-US" sz="1400" dirty="0">
                <a:latin typeface="思源黑体 CN Light" panose="020B0300000000000000" pitchFamily="34" charset="-122"/>
                <a:ea typeface="思源黑体 CN Light" panose="020B0300000000000000" pitchFamily="34" charset="-122"/>
              </a:endParaRPr>
            </a:p>
          </p:txBody>
        </p:sp>
      </p:grpSp>
      <p:grpSp>
        <p:nvGrpSpPr>
          <p:cNvPr id="59" name="组合 58"/>
          <p:cNvGrpSpPr/>
          <p:nvPr/>
        </p:nvGrpSpPr>
        <p:grpSpPr>
          <a:xfrm>
            <a:off x="6855949" y="4138503"/>
            <a:ext cx="5085750" cy="567925"/>
            <a:chOff x="-4047978" y="1641821"/>
            <a:chExt cx="5085750" cy="567925"/>
          </a:xfrm>
        </p:grpSpPr>
        <p:grpSp>
          <p:nvGrpSpPr>
            <p:cNvPr id="60" name="组合 59"/>
            <p:cNvGrpSpPr/>
            <p:nvPr/>
          </p:nvGrpSpPr>
          <p:grpSpPr>
            <a:xfrm>
              <a:off x="529772" y="1701746"/>
              <a:ext cx="508000" cy="508000"/>
              <a:chOff x="1088571" y="1763486"/>
              <a:chExt cx="508000" cy="508000"/>
            </a:xfrm>
          </p:grpSpPr>
          <p:sp>
            <p:nvSpPr>
              <p:cNvPr id="62" name="椭圆 61"/>
              <p:cNvSpPr/>
              <p:nvPr/>
            </p:nvSpPr>
            <p:spPr>
              <a:xfrm>
                <a:off x="1088571" y="1763486"/>
                <a:ext cx="508000" cy="508000"/>
              </a:xfrm>
              <a:prstGeom prst="ellipse">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63" name="文本框 62"/>
              <p:cNvSpPr txBox="1"/>
              <p:nvPr/>
            </p:nvSpPr>
            <p:spPr>
              <a:xfrm>
                <a:off x="1101960" y="1839953"/>
                <a:ext cx="471170" cy="368300"/>
              </a:xfrm>
              <a:prstGeom prst="rect">
                <a:avLst/>
              </a:prstGeom>
              <a:noFill/>
            </p:spPr>
            <p:txBody>
              <a:bodyPr wrap="none" rtlCol="0">
                <a:spAutoFit/>
              </a:bodyPr>
              <a:lstStyle/>
              <a:p>
                <a:r>
                  <a:rPr lang="en-US" altLang="zh-CN" dirty="0">
                    <a:solidFill>
                      <a:schemeClr val="bg1"/>
                    </a:solidFill>
                    <a:latin typeface="思源黑体 CN Light" panose="020B0300000000000000" pitchFamily="34" charset="-122"/>
                    <a:ea typeface="思源黑体 CN Light" panose="020B0300000000000000" pitchFamily="34" charset="-122"/>
                  </a:rPr>
                  <a:t>O7</a:t>
                </a:r>
                <a:endParaRPr lang="zh-CN" altLang="en-US" dirty="0">
                  <a:solidFill>
                    <a:schemeClr val="bg1"/>
                  </a:solidFill>
                  <a:latin typeface="思源黑体 CN Light" panose="020B0300000000000000" pitchFamily="34" charset="-122"/>
                  <a:ea typeface="思源黑体 CN Light" panose="020B0300000000000000" pitchFamily="34" charset="-122"/>
                </a:endParaRPr>
              </a:p>
            </p:txBody>
          </p:sp>
        </p:grpSp>
        <p:sp>
          <p:nvSpPr>
            <p:cNvPr id="61" name="文本框 60"/>
            <p:cNvSpPr txBox="1"/>
            <p:nvPr/>
          </p:nvSpPr>
          <p:spPr>
            <a:xfrm>
              <a:off x="-4047978" y="1641821"/>
              <a:ext cx="4577750" cy="414020"/>
            </a:xfrm>
            <a:prstGeom prst="rect">
              <a:avLst/>
            </a:prstGeom>
            <a:noFill/>
          </p:spPr>
          <p:txBody>
            <a:bodyPr wrap="square" rtlCol="0">
              <a:spAutoFit/>
            </a:bodyPr>
            <a:lstStyle/>
            <a:p>
              <a:pPr algn="r">
                <a:lnSpc>
                  <a:spcPct val="150000"/>
                </a:lnSpc>
              </a:pPr>
              <a:r>
                <a:rPr lang="zh-CN" altLang="en-US" sz="1400" dirty="0">
                  <a:latin typeface="思源黑体 CN Light" panose="020B0300000000000000" pitchFamily="34" charset="-122"/>
                  <a:ea typeface="思源黑体 CN Light" panose="020B0300000000000000" pitchFamily="34" charset="-122"/>
                </a:rPr>
                <a:t>《中华人民共和国乡村振兴促进法》（</a:t>
              </a:r>
              <a:r>
                <a:rPr lang="en-US" altLang="zh-CN" sz="1400" dirty="0">
                  <a:latin typeface="思源黑体 CN Light" panose="020B0300000000000000" pitchFamily="34" charset="-122"/>
                  <a:ea typeface="思源黑体 CN Light" panose="020B0300000000000000" pitchFamily="34" charset="-122"/>
                </a:rPr>
                <a:t>2021</a:t>
              </a:r>
              <a:r>
                <a:rPr lang="zh-CN" altLang="en-US" sz="1400" dirty="0">
                  <a:latin typeface="思源黑体 CN Light" panose="020B0300000000000000" pitchFamily="34" charset="-122"/>
                  <a:ea typeface="思源黑体 CN Light" panose="020B0300000000000000" pitchFamily="34" charset="-122"/>
                </a:rPr>
                <a:t>年公布）。</a:t>
              </a:r>
              <a:endParaRPr lang="zh-CN" altLang="en-US" sz="1400" dirty="0">
                <a:latin typeface="思源黑体 CN Light" panose="020B0300000000000000" pitchFamily="34" charset="-122"/>
                <a:ea typeface="思源黑体 CN Light" panose="020B0300000000000000" pitchFamily="34" charset="-122"/>
              </a:endParaRPr>
            </a:p>
          </p:txBody>
        </p:sp>
      </p:grpSp>
      <p:grpSp>
        <p:nvGrpSpPr>
          <p:cNvPr id="64" name="组合 63"/>
          <p:cNvGrpSpPr/>
          <p:nvPr/>
        </p:nvGrpSpPr>
        <p:grpSpPr>
          <a:xfrm>
            <a:off x="6817776" y="4945744"/>
            <a:ext cx="5085750" cy="737235"/>
            <a:chOff x="-4047978" y="1641821"/>
            <a:chExt cx="5085750" cy="737235"/>
          </a:xfrm>
        </p:grpSpPr>
        <p:grpSp>
          <p:nvGrpSpPr>
            <p:cNvPr id="65" name="组合 64"/>
            <p:cNvGrpSpPr/>
            <p:nvPr/>
          </p:nvGrpSpPr>
          <p:grpSpPr>
            <a:xfrm>
              <a:off x="529772" y="1701746"/>
              <a:ext cx="508000" cy="508000"/>
              <a:chOff x="1088571" y="1763486"/>
              <a:chExt cx="508000" cy="508000"/>
            </a:xfrm>
          </p:grpSpPr>
          <p:sp>
            <p:nvSpPr>
              <p:cNvPr id="67" name="椭圆 66"/>
              <p:cNvSpPr/>
              <p:nvPr/>
            </p:nvSpPr>
            <p:spPr>
              <a:xfrm>
                <a:off x="1088571" y="1763486"/>
                <a:ext cx="508000" cy="508000"/>
              </a:xfrm>
              <a:prstGeom prst="ellipse">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68" name="文本框 67"/>
              <p:cNvSpPr txBox="1"/>
              <p:nvPr/>
            </p:nvSpPr>
            <p:spPr>
              <a:xfrm>
                <a:off x="1101960" y="1839953"/>
                <a:ext cx="471170" cy="368300"/>
              </a:xfrm>
              <a:prstGeom prst="rect">
                <a:avLst/>
              </a:prstGeom>
              <a:noFill/>
            </p:spPr>
            <p:txBody>
              <a:bodyPr wrap="none" rtlCol="0">
                <a:spAutoFit/>
              </a:bodyPr>
              <a:lstStyle/>
              <a:p>
                <a:r>
                  <a:rPr lang="en-US" altLang="zh-CN" dirty="0">
                    <a:solidFill>
                      <a:schemeClr val="bg1"/>
                    </a:solidFill>
                    <a:latin typeface="思源黑体 CN Light" panose="020B0300000000000000" pitchFamily="34" charset="-122"/>
                    <a:ea typeface="思源黑体 CN Light" panose="020B0300000000000000" pitchFamily="34" charset="-122"/>
                  </a:rPr>
                  <a:t>O8</a:t>
                </a:r>
                <a:endParaRPr lang="zh-CN" altLang="en-US" dirty="0">
                  <a:solidFill>
                    <a:schemeClr val="bg1"/>
                  </a:solidFill>
                  <a:latin typeface="思源黑体 CN Light" panose="020B0300000000000000" pitchFamily="34" charset="-122"/>
                  <a:ea typeface="思源黑体 CN Light" panose="020B0300000000000000" pitchFamily="34" charset="-122"/>
                </a:endParaRPr>
              </a:p>
            </p:txBody>
          </p:sp>
        </p:grpSp>
        <p:sp>
          <p:nvSpPr>
            <p:cNvPr id="66" name="文本框 65"/>
            <p:cNvSpPr txBox="1"/>
            <p:nvPr/>
          </p:nvSpPr>
          <p:spPr>
            <a:xfrm>
              <a:off x="-4047978" y="1641821"/>
              <a:ext cx="4577750" cy="737235"/>
            </a:xfrm>
            <a:prstGeom prst="rect">
              <a:avLst/>
            </a:prstGeom>
            <a:noFill/>
          </p:spPr>
          <p:txBody>
            <a:bodyPr wrap="square" rtlCol="0">
              <a:spAutoFit/>
            </a:bodyPr>
            <a:lstStyle/>
            <a:p>
              <a:pPr algn="r">
                <a:lnSpc>
                  <a:spcPct val="150000"/>
                </a:lnSpc>
              </a:pPr>
              <a:r>
                <a:rPr lang="zh-CN" altLang="en-US" sz="1400" dirty="0">
                  <a:latin typeface="思源黑体 CN Light" panose="020B0300000000000000" pitchFamily="34" charset="-122"/>
                  <a:ea typeface="思源黑体 CN Light" panose="020B0300000000000000" pitchFamily="34" charset="-122"/>
                </a:rPr>
                <a:t>《湖南省实施〈中华人民共和国土壤污染防治法〉办法》（</a:t>
              </a:r>
              <a:r>
                <a:rPr lang="en-US" altLang="zh-CN" sz="1400" dirty="0">
                  <a:latin typeface="思源黑体 CN Light" panose="020B0300000000000000" pitchFamily="34" charset="-122"/>
                  <a:ea typeface="思源黑体 CN Light" panose="020B0300000000000000" pitchFamily="34" charset="-122"/>
                </a:rPr>
                <a:t>2022</a:t>
              </a:r>
              <a:r>
                <a:rPr lang="zh-CN" altLang="en-US" sz="1400" dirty="0">
                  <a:latin typeface="思源黑体 CN Light" panose="020B0300000000000000" pitchFamily="34" charset="-122"/>
                  <a:ea typeface="思源黑体 CN Light" panose="020B0300000000000000" pitchFamily="34" charset="-122"/>
                </a:rPr>
                <a:t>年公布）。</a:t>
              </a:r>
              <a:endParaRPr lang="zh-CN" altLang="en-US" sz="1400" dirty="0">
                <a:latin typeface="思源黑体 CN Light" panose="020B0300000000000000" pitchFamily="34" charset="-122"/>
                <a:ea typeface="思源黑体 CN Light" panose="020B0300000000000000" pitchFamily="34" charset="-122"/>
              </a:endParaRPr>
            </a:p>
          </p:txBody>
        </p:sp>
      </p:grpSp>
      <p:grpSp>
        <p:nvGrpSpPr>
          <p:cNvPr id="72" name="组合 71"/>
          <p:cNvGrpSpPr/>
          <p:nvPr/>
        </p:nvGrpSpPr>
        <p:grpSpPr>
          <a:xfrm flipV="1">
            <a:off x="5699528" y="5763819"/>
            <a:ext cx="992420" cy="243979"/>
            <a:chOff x="5701352" y="1261823"/>
            <a:chExt cx="992420" cy="243979"/>
          </a:xfrm>
        </p:grpSpPr>
        <p:sp>
          <p:nvSpPr>
            <p:cNvPr id="73" name="直角三角形 72"/>
            <p:cNvSpPr/>
            <p:nvPr/>
          </p:nvSpPr>
          <p:spPr>
            <a:xfrm flipH="1">
              <a:off x="5701352" y="1261823"/>
              <a:ext cx="243979" cy="243979"/>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74" name="直角三角形 73"/>
            <p:cNvSpPr/>
            <p:nvPr/>
          </p:nvSpPr>
          <p:spPr>
            <a:xfrm>
              <a:off x="6449793" y="1261823"/>
              <a:ext cx="243979" cy="243979"/>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grpSp>
      <p:pic>
        <p:nvPicPr>
          <p:cNvPr id="4" name="Picture 3" descr="C:\Users\PC\Desktop\zqq\ga_0000_-----3-----.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b="18466"/>
          <a:stretch>
            <a:fillRect/>
          </a:stretch>
        </p:blipFill>
        <p:spPr bwMode="auto">
          <a:xfrm>
            <a:off x="-14797" y="5352199"/>
            <a:ext cx="12206797" cy="1536830"/>
          </a:xfrm>
          <a:prstGeom prst="rect">
            <a:avLst/>
          </a:prstGeom>
          <a:noFill/>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p:cNvGrpSpPr/>
          <p:nvPr/>
        </p:nvGrpSpPr>
        <p:grpSpPr>
          <a:xfrm>
            <a:off x="5701352" y="1261823"/>
            <a:ext cx="992420" cy="243979"/>
            <a:chOff x="5701352" y="1261823"/>
            <a:chExt cx="992420" cy="243979"/>
          </a:xfrm>
        </p:grpSpPr>
        <p:sp>
          <p:nvSpPr>
            <p:cNvPr id="42" name="直角三角形 41"/>
            <p:cNvSpPr/>
            <p:nvPr/>
          </p:nvSpPr>
          <p:spPr>
            <a:xfrm flipH="1">
              <a:off x="5701352" y="1261823"/>
              <a:ext cx="243979" cy="243979"/>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41" name="直角三角形 40"/>
            <p:cNvSpPr/>
            <p:nvPr/>
          </p:nvSpPr>
          <p:spPr>
            <a:xfrm>
              <a:off x="6449793" y="1261823"/>
              <a:ext cx="243979" cy="243979"/>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grpSp>
      <p:grpSp>
        <p:nvGrpSpPr>
          <p:cNvPr id="69" name="组合 68"/>
          <p:cNvGrpSpPr/>
          <p:nvPr/>
        </p:nvGrpSpPr>
        <p:grpSpPr>
          <a:xfrm>
            <a:off x="5701352" y="3703737"/>
            <a:ext cx="992420" cy="243979"/>
            <a:chOff x="5701352" y="1261823"/>
            <a:chExt cx="992420" cy="243979"/>
          </a:xfrm>
        </p:grpSpPr>
        <p:sp>
          <p:nvSpPr>
            <p:cNvPr id="70" name="直角三角形 69"/>
            <p:cNvSpPr/>
            <p:nvPr/>
          </p:nvSpPr>
          <p:spPr>
            <a:xfrm flipH="1">
              <a:off x="5701352" y="1261823"/>
              <a:ext cx="243979" cy="243979"/>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71" name="直角三角形 70"/>
            <p:cNvSpPr/>
            <p:nvPr/>
          </p:nvSpPr>
          <p:spPr>
            <a:xfrm>
              <a:off x="6449793" y="1261823"/>
              <a:ext cx="243979" cy="243979"/>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grpSp>
      <p:sp>
        <p:nvSpPr>
          <p:cNvPr id="10" name="矩形 9"/>
          <p:cNvSpPr/>
          <p:nvPr/>
        </p:nvSpPr>
        <p:spPr>
          <a:xfrm>
            <a:off x="769257" y="1505802"/>
            <a:ext cx="10892971" cy="181610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2" name="文本框 1"/>
          <p:cNvSpPr txBox="1"/>
          <p:nvPr/>
        </p:nvSpPr>
        <p:spPr>
          <a:xfrm>
            <a:off x="174171" y="0"/>
            <a:ext cx="1229995" cy="829945"/>
          </a:xfrm>
          <a:prstGeom prst="rect">
            <a:avLst/>
          </a:prstGeom>
          <a:noFill/>
        </p:spPr>
        <p:txBody>
          <a:bodyPr wrap="none" rtlCol="0">
            <a:spAutoFit/>
          </a:bodyPr>
          <a:lstStyle/>
          <a:p>
            <a:r>
              <a:rPr lang="en-US" altLang="zh-CN" sz="4800" dirty="0">
                <a:solidFill>
                  <a:schemeClr val="bg1"/>
                </a:solidFill>
                <a:latin typeface="优设标题黑" panose="00000500000000000000" pitchFamily="2" charset="-122"/>
                <a:ea typeface="优设标题黑" panose="00000500000000000000" pitchFamily="2" charset="-122"/>
              </a:rPr>
              <a:t>02.</a:t>
            </a:r>
            <a:endParaRPr lang="zh-CN" altLang="en-US" sz="4800" dirty="0">
              <a:solidFill>
                <a:schemeClr val="bg1"/>
              </a:solidFill>
              <a:latin typeface="优设标题黑" panose="00000500000000000000" pitchFamily="2" charset="-122"/>
              <a:ea typeface="优设标题黑" panose="00000500000000000000" pitchFamily="2" charset="-122"/>
            </a:endParaRPr>
          </a:p>
        </p:txBody>
      </p:sp>
      <p:sp>
        <p:nvSpPr>
          <p:cNvPr id="3" name="文本框 2"/>
          <p:cNvSpPr txBox="1"/>
          <p:nvPr/>
        </p:nvSpPr>
        <p:spPr>
          <a:xfrm>
            <a:off x="1403642" y="61555"/>
            <a:ext cx="6448587" cy="706755"/>
          </a:xfrm>
          <a:prstGeom prst="rect">
            <a:avLst/>
          </a:prstGeom>
          <a:noFill/>
        </p:spPr>
        <p:txBody>
          <a:bodyPr wrap="square" rtlCol="0">
            <a:spAutoFit/>
          </a:bodyPr>
          <a:lstStyle/>
          <a:p>
            <a:pPr algn="l"/>
            <a:r>
              <a:rPr lang="zh-CN" sz="4000" dirty="0">
                <a:solidFill>
                  <a:schemeClr val="bg1"/>
                </a:solidFill>
                <a:latin typeface="优设标题黑" panose="00000500000000000000" pitchFamily="2" charset="-122"/>
                <a:ea typeface="优设标题黑" panose="00000500000000000000" pitchFamily="2" charset="-122"/>
              </a:rPr>
              <a:t>起</a:t>
            </a:r>
            <a:r>
              <a:rPr lang="en-US" altLang="zh-CN" sz="4000" dirty="0">
                <a:solidFill>
                  <a:schemeClr val="bg1"/>
                </a:solidFill>
                <a:latin typeface="优设标题黑" panose="00000500000000000000" pitchFamily="2" charset="-122"/>
                <a:ea typeface="优设标题黑" panose="00000500000000000000" pitchFamily="2" charset="-122"/>
              </a:rPr>
              <a:t> </a:t>
            </a:r>
            <a:r>
              <a:rPr lang="zh-CN" sz="4000" dirty="0">
                <a:solidFill>
                  <a:schemeClr val="bg1"/>
                </a:solidFill>
                <a:latin typeface="优设标题黑" panose="00000500000000000000" pitchFamily="2" charset="-122"/>
                <a:ea typeface="优设标题黑" panose="00000500000000000000" pitchFamily="2" charset="-122"/>
              </a:rPr>
              <a:t>草</a:t>
            </a:r>
            <a:r>
              <a:rPr lang="en-US" altLang="zh-CN" sz="4000" dirty="0">
                <a:solidFill>
                  <a:schemeClr val="bg1"/>
                </a:solidFill>
                <a:latin typeface="优设标题黑" panose="00000500000000000000" pitchFamily="2" charset="-122"/>
                <a:ea typeface="优设标题黑" panose="00000500000000000000" pitchFamily="2" charset="-122"/>
              </a:rPr>
              <a:t> </a:t>
            </a:r>
            <a:r>
              <a:rPr lang="zh-CN" sz="4000" dirty="0">
                <a:solidFill>
                  <a:schemeClr val="bg1"/>
                </a:solidFill>
                <a:latin typeface="优设标题黑" panose="00000500000000000000" pitchFamily="2" charset="-122"/>
                <a:ea typeface="优设标题黑" panose="00000500000000000000" pitchFamily="2" charset="-122"/>
              </a:rPr>
              <a:t>依</a:t>
            </a:r>
            <a:r>
              <a:rPr lang="en-US" altLang="zh-CN" sz="4000" dirty="0">
                <a:solidFill>
                  <a:schemeClr val="bg1"/>
                </a:solidFill>
                <a:latin typeface="优设标题黑" panose="00000500000000000000" pitchFamily="2" charset="-122"/>
                <a:ea typeface="优设标题黑" panose="00000500000000000000" pitchFamily="2" charset="-122"/>
              </a:rPr>
              <a:t> </a:t>
            </a:r>
            <a:r>
              <a:rPr lang="zh-CN" sz="4000" dirty="0">
                <a:solidFill>
                  <a:schemeClr val="bg1"/>
                </a:solidFill>
                <a:latin typeface="优设标题黑" panose="00000500000000000000" pitchFamily="2" charset="-122"/>
                <a:ea typeface="优设标题黑" panose="00000500000000000000" pitchFamily="2" charset="-122"/>
              </a:rPr>
              <a:t>据</a:t>
            </a:r>
            <a:endParaRPr lang="zh-CN" sz="4000" dirty="0">
              <a:solidFill>
                <a:schemeClr val="bg1"/>
              </a:solidFill>
              <a:latin typeface="优设标题黑" panose="00000500000000000000" pitchFamily="2" charset="-122"/>
              <a:ea typeface="优设标题黑" panose="00000500000000000000" pitchFamily="2" charset="-122"/>
            </a:endParaRPr>
          </a:p>
        </p:txBody>
      </p:sp>
      <p:sp>
        <p:nvSpPr>
          <p:cNvPr id="7" name="矩形 6"/>
          <p:cNvSpPr/>
          <p:nvPr/>
        </p:nvSpPr>
        <p:spPr>
          <a:xfrm>
            <a:off x="5934292" y="1224616"/>
            <a:ext cx="522892" cy="234126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思源宋体 CN Heavy" panose="02020900000000000000" pitchFamily="18" charset="-122"/>
              <a:ea typeface="思源宋体 CN Heavy" panose="02020900000000000000" pitchFamily="18" charset="-122"/>
            </a:endParaRPr>
          </a:p>
        </p:txBody>
      </p:sp>
      <p:grpSp>
        <p:nvGrpSpPr>
          <p:cNvPr id="20" name="组合 19"/>
          <p:cNvGrpSpPr/>
          <p:nvPr/>
        </p:nvGrpSpPr>
        <p:grpSpPr>
          <a:xfrm>
            <a:off x="529772" y="1610314"/>
            <a:ext cx="5014685" cy="737235"/>
            <a:chOff x="529772" y="1610314"/>
            <a:chExt cx="5014685" cy="737235"/>
          </a:xfrm>
        </p:grpSpPr>
        <p:grpSp>
          <p:nvGrpSpPr>
            <p:cNvPr id="14" name="组合 13"/>
            <p:cNvGrpSpPr/>
            <p:nvPr/>
          </p:nvGrpSpPr>
          <p:grpSpPr>
            <a:xfrm>
              <a:off x="529772" y="1701746"/>
              <a:ext cx="508000" cy="508000"/>
              <a:chOff x="1088571" y="1763486"/>
              <a:chExt cx="508000" cy="508000"/>
            </a:xfrm>
          </p:grpSpPr>
          <p:sp>
            <p:nvSpPr>
              <p:cNvPr id="12" name="椭圆 11"/>
              <p:cNvSpPr/>
              <p:nvPr/>
            </p:nvSpPr>
            <p:spPr>
              <a:xfrm>
                <a:off x="1088571" y="1763486"/>
                <a:ext cx="508000" cy="508000"/>
              </a:xfrm>
              <a:prstGeom prst="ellipse">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13" name="文本框 12"/>
              <p:cNvSpPr txBox="1"/>
              <p:nvPr/>
            </p:nvSpPr>
            <p:spPr>
              <a:xfrm>
                <a:off x="1101960" y="1839953"/>
                <a:ext cx="471170" cy="368300"/>
              </a:xfrm>
              <a:prstGeom prst="rect">
                <a:avLst/>
              </a:prstGeom>
              <a:noFill/>
            </p:spPr>
            <p:txBody>
              <a:bodyPr wrap="none" rtlCol="0">
                <a:spAutoFit/>
              </a:bodyPr>
              <a:lstStyle/>
              <a:p>
                <a:r>
                  <a:rPr lang="en-US" altLang="zh-CN" dirty="0">
                    <a:solidFill>
                      <a:schemeClr val="bg1"/>
                    </a:solidFill>
                    <a:latin typeface="思源黑体 CN Light" panose="020B0300000000000000" pitchFamily="34" charset="-122"/>
                    <a:ea typeface="思源黑体 CN Light" panose="020B0300000000000000" pitchFamily="34" charset="-122"/>
                  </a:rPr>
                  <a:t>O9</a:t>
                </a:r>
                <a:endParaRPr lang="zh-CN" altLang="en-US" dirty="0">
                  <a:solidFill>
                    <a:schemeClr val="bg1"/>
                  </a:solidFill>
                  <a:latin typeface="思源黑体 CN Light" panose="020B0300000000000000" pitchFamily="34" charset="-122"/>
                  <a:ea typeface="思源黑体 CN Light" panose="020B0300000000000000" pitchFamily="34" charset="-122"/>
                </a:endParaRPr>
              </a:p>
            </p:txBody>
          </p:sp>
        </p:grpSp>
        <p:sp>
          <p:nvSpPr>
            <p:cNvPr id="19" name="文本框 18"/>
            <p:cNvSpPr txBox="1"/>
            <p:nvPr/>
          </p:nvSpPr>
          <p:spPr>
            <a:xfrm>
              <a:off x="1072006" y="1610314"/>
              <a:ext cx="4472451" cy="737235"/>
            </a:xfrm>
            <a:prstGeom prst="rect">
              <a:avLst/>
            </a:prstGeom>
            <a:noFill/>
          </p:spPr>
          <p:txBody>
            <a:bodyPr wrap="square" rtlCol="0">
              <a:spAutoFit/>
            </a:bodyPr>
            <a:lstStyle/>
            <a:p>
              <a:pPr>
                <a:lnSpc>
                  <a:spcPct val="150000"/>
                </a:lnSpc>
              </a:pPr>
              <a:r>
                <a:rPr lang="zh-CN" altLang="en-US" sz="1400" dirty="0">
                  <a:latin typeface="思源黑体 CN Light" panose="020B0300000000000000" pitchFamily="34" charset="-122"/>
                  <a:ea typeface="思源黑体 CN Light" panose="020B0300000000000000" pitchFamily="34" charset="-122"/>
                </a:rPr>
                <a:t>《国务院办公厅关于加快推进农作物秸秆综合利用的意见》（国办发〔</a:t>
              </a:r>
              <a:r>
                <a:rPr lang="en-US" altLang="zh-CN" sz="1400" dirty="0">
                  <a:latin typeface="思源黑体 CN Light" panose="020B0300000000000000" pitchFamily="34" charset="-122"/>
                  <a:ea typeface="思源黑体 CN Light" panose="020B0300000000000000" pitchFamily="34" charset="-122"/>
                </a:rPr>
                <a:t>2008</a:t>
              </a:r>
              <a:r>
                <a:rPr lang="zh-CN" altLang="en-US" sz="1400" dirty="0">
                  <a:latin typeface="思源黑体 CN Light" panose="020B0300000000000000" pitchFamily="34" charset="-122"/>
                  <a:ea typeface="思源黑体 CN Light" panose="020B0300000000000000" pitchFamily="34" charset="-122"/>
                </a:rPr>
                <a:t>〕</a:t>
              </a:r>
              <a:r>
                <a:rPr lang="en-US" altLang="zh-CN" sz="1400" dirty="0">
                  <a:latin typeface="思源黑体 CN Light" panose="020B0300000000000000" pitchFamily="34" charset="-122"/>
                  <a:ea typeface="思源黑体 CN Light" panose="020B0300000000000000" pitchFamily="34" charset="-122"/>
                </a:rPr>
                <a:t>105</a:t>
              </a:r>
              <a:r>
                <a:rPr lang="zh-CN" altLang="en-US" sz="1400" dirty="0">
                  <a:latin typeface="思源黑体 CN Light" panose="020B0300000000000000" pitchFamily="34" charset="-122"/>
                  <a:ea typeface="思源黑体 CN Light" panose="020B0300000000000000" pitchFamily="34" charset="-122"/>
                </a:rPr>
                <a:t>号）。</a:t>
              </a:r>
              <a:endParaRPr lang="zh-CN" altLang="en-US" sz="1400" dirty="0">
                <a:latin typeface="思源黑体 CN Light" panose="020B0300000000000000" pitchFamily="34" charset="-122"/>
                <a:ea typeface="思源黑体 CN Light" panose="020B0300000000000000" pitchFamily="34" charset="-122"/>
              </a:endParaRPr>
            </a:p>
          </p:txBody>
        </p:sp>
      </p:grpSp>
      <p:grpSp>
        <p:nvGrpSpPr>
          <p:cNvPr id="21" name="组合 20"/>
          <p:cNvGrpSpPr/>
          <p:nvPr/>
        </p:nvGrpSpPr>
        <p:grpSpPr>
          <a:xfrm>
            <a:off x="529772" y="2413003"/>
            <a:ext cx="5101771" cy="737235"/>
            <a:chOff x="529772" y="1610314"/>
            <a:chExt cx="5101771" cy="737235"/>
          </a:xfrm>
        </p:grpSpPr>
        <p:grpSp>
          <p:nvGrpSpPr>
            <p:cNvPr id="22" name="组合 21"/>
            <p:cNvGrpSpPr/>
            <p:nvPr/>
          </p:nvGrpSpPr>
          <p:grpSpPr>
            <a:xfrm>
              <a:off x="529772" y="1701746"/>
              <a:ext cx="508000" cy="508000"/>
              <a:chOff x="1088571" y="1763486"/>
              <a:chExt cx="508000" cy="508000"/>
            </a:xfrm>
          </p:grpSpPr>
          <p:sp>
            <p:nvSpPr>
              <p:cNvPr id="24" name="椭圆 23"/>
              <p:cNvSpPr/>
              <p:nvPr/>
            </p:nvSpPr>
            <p:spPr>
              <a:xfrm>
                <a:off x="1088571" y="1763486"/>
                <a:ext cx="508000" cy="508000"/>
              </a:xfrm>
              <a:prstGeom prst="ellipse">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25" name="文本框 24"/>
              <p:cNvSpPr txBox="1"/>
              <p:nvPr/>
            </p:nvSpPr>
            <p:spPr>
              <a:xfrm>
                <a:off x="1101960" y="1839953"/>
                <a:ext cx="427990" cy="368300"/>
              </a:xfrm>
              <a:prstGeom prst="rect">
                <a:avLst/>
              </a:prstGeom>
              <a:noFill/>
            </p:spPr>
            <p:txBody>
              <a:bodyPr wrap="none" rtlCol="0">
                <a:spAutoFit/>
              </a:bodyPr>
              <a:lstStyle/>
              <a:p>
                <a:r>
                  <a:rPr lang="en-US" altLang="zh-CN" dirty="0">
                    <a:solidFill>
                      <a:schemeClr val="bg1"/>
                    </a:solidFill>
                    <a:latin typeface="思源黑体 CN Light" panose="020B0300000000000000" pitchFamily="34" charset="-122"/>
                    <a:ea typeface="思源黑体 CN Light" panose="020B0300000000000000" pitchFamily="34" charset="-122"/>
                  </a:rPr>
                  <a:t>10</a:t>
                </a:r>
                <a:endParaRPr lang="en-US" altLang="zh-CN" dirty="0">
                  <a:solidFill>
                    <a:schemeClr val="bg1"/>
                  </a:solidFill>
                  <a:latin typeface="思源黑体 CN Light" panose="020B0300000000000000" pitchFamily="34" charset="-122"/>
                  <a:ea typeface="思源黑体 CN Light" panose="020B0300000000000000" pitchFamily="34" charset="-122"/>
                </a:endParaRPr>
              </a:p>
            </p:txBody>
          </p:sp>
        </p:grpSp>
        <p:sp>
          <p:nvSpPr>
            <p:cNvPr id="23" name="文本框 22"/>
            <p:cNvSpPr txBox="1"/>
            <p:nvPr/>
          </p:nvSpPr>
          <p:spPr>
            <a:xfrm>
              <a:off x="1072006" y="1610314"/>
              <a:ext cx="4559537" cy="737235"/>
            </a:xfrm>
            <a:prstGeom prst="rect">
              <a:avLst/>
            </a:prstGeom>
            <a:noFill/>
          </p:spPr>
          <p:txBody>
            <a:bodyPr wrap="square" rtlCol="0">
              <a:spAutoFit/>
            </a:bodyPr>
            <a:lstStyle/>
            <a:p>
              <a:pPr>
                <a:lnSpc>
                  <a:spcPct val="150000"/>
                </a:lnSpc>
              </a:pPr>
              <a:r>
                <a:rPr lang="zh-CN" altLang="en-US" sz="1400" dirty="0">
                  <a:latin typeface="思源黑体 CN Light" panose="020B0300000000000000" pitchFamily="34" charset="-122"/>
                  <a:ea typeface="思源黑体 CN Light" panose="020B0300000000000000" pitchFamily="34" charset="-122"/>
                </a:rPr>
                <a:t>《中华人民共和国村民委员会组织法》（</a:t>
              </a:r>
              <a:r>
                <a:rPr lang="en-US" altLang="zh-CN" sz="1400" dirty="0">
                  <a:latin typeface="思源黑体 CN Light" panose="020B0300000000000000" pitchFamily="34" charset="-122"/>
                  <a:ea typeface="思源黑体 CN Light" panose="020B0300000000000000" pitchFamily="34" charset="-122"/>
                </a:rPr>
                <a:t>1998</a:t>
              </a:r>
              <a:r>
                <a:rPr lang="zh-CN" altLang="en-US" sz="1400" dirty="0">
                  <a:latin typeface="思源黑体 CN Light" panose="020B0300000000000000" pitchFamily="34" charset="-122"/>
                  <a:ea typeface="思源黑体 CN Light" panose="020B0300000000000000" pitchFamily="34" charset="-122"/>
                </a:rPr>
                <a:t>年发布，</a:t>
              </a:r>
              <a:r>
                <a:rPr lang="en-US" altLang="zh-CN" sz="1400" dirty="0">
                  <a:latin typeface="思源黑体 CN Light" panose="020B0300000000000000" pitchFamily="34" charset="-122"/>
                  <a:ea typeface="思源黑体 CN Light" panose="020B0300000000000000" pitchFamily="34" charset="-122"/>
                </a:rPr>
                <a:t>2018</a:t>
              </a:r>
              <a:r>
                <a:rPr lang="zh-CN" altLang="en-US" sz="1400" dirty="0">
                  <a:latin typeface="思源黑体 CN Light" panose="020B0300000000000000" pitchFamily="34" charset="-122"/>
                  <a:ea typeface="思源黑体 CN Light" panose="020B0300000000000000" pitchFamily="34" charset="-122"/>
                </a:rPr>
                <a:t>年修正）。</a:t>
              </a:r>
              <a:endParaRPr lang="zh-CN" altLang="en-US" sz="1400" dirty="0">
                <a:latin typeface="思源黑体 CN Light" panose="020B0300000000000000" pitchFamily="34" charset="-122"/>
                <a:ea typeface="思源黑体 CN Light" panose="020B0300000000000000" pitchFamily="34" charset="-122"/>
              </a:endParaRPr>
            </a:p>
          </p:txBody>
        </p:sp>
      </p:grpSp>
      <p:grpSp>
        <p:nvGrpSpPr>
          <p:cNvPr id="26" name="组合 25"/>
          <p:cNvGrpSpPr/>
          <p:nvPr/>
        </p:nvGrpSpPr>
        <p:grpSpPr>
          <a:xfrm>
            <a:off x="6692119" y="1696589"/>
            <a:ext cx="5249580" cy="567925"/>
            <a:chOff x="-4211808" y="1641821"/>
            <a:chExt cx="5249580" cy="567925"/>
          </a:xfrm>
        </p:grpSpPr>
        <p:grpSp>
          <p:nvGrpSpPr>
            <p:cNvPr id="27" name="组合 26"/>
            <p:cNvGrpSpPr/>
            <p:nvPr/>
          </p:nvGrpSpPr>
          <p:grpSpPr>
            <a:xfrm>
              <a:off x="529772" y="1701746"/>
              <a:ext cx="508000" cy="508000"/>
              <a:chOff x="1088571" y="1763486"/>
              <a:chExt cx="508000" cy="508000"/>
            </a:xfrm>
          </p:grpSpPr>
          <p:sp>
            <p:nvSpPr>
              <p:cNvPr id="29" name="椭圆 28"/>
              <p:cNvSpPr/>
              <p:nvPr/>
            </p:nvSpPr>
            <p:spPr>
              <a:xfrm>
                <a:off x="1088571" y="1763486"/>
                <a:ext cx="508000" cy="508000"/>
              </a:xfrm>
              <a:prstGeom prst="ellipse">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30" name="文本框 29"/>
              <p:cNvSpPr txBox="1"/>
              <p:nvPr/>
            </p:nvSpPr>
            <p:spPr>
              <a:xfrm>
                <a:off x="1101960" y="1839953"/>
                <a:ext cx="427990" cy="368300"/>
              </a:xfrm>
              <a:prstGeom prst="rect">
                <a:avLst/>
              </a:prstGeom>
              <a:noFill/>
            </p:spPr>
            <p:txBody>
              <a:bodyPr wrap="none" rtlCol="0">
                <a:spAutoFit/>
              </a:bodyPr>
              <a:lstStyle/>
              <a:p>
                <a:r>
                  <a:rPr lang="en-US" altLang="zh-CN" dirty="0">
                    <a:solidFill>
                      <a:schemeClr val="bg1"/>
                    </a:solidFill>
                    <a:latin typeface="思源黑体 CN Light" panose="020B0300000000000000" pitchFamily="34" charset="-122"/>
                    <a:ea typeface="思源黑体 CN Light" panose="020B0300000000000000" pitchFamily="34" charset="-122"/>
                  </a:rPr>
                  <a:t>11</a:t>
                </a:r>
                <a:endParaRPr lang="zh-CN" altLang="en-US" dirty="0">
                  <a:solidFill>
                    <a:schemeClr val="bg1"/>
                  </a:solidFill>
                  <a:latin typeface="思源黑体 CN Light" panose="020B0300000000000000" pitchFamily="34" charset="-122"/>
                  <a:ea typeface="思源黑体 CN Light" panose="020B0300000000000000" pitchFamily="34" charset="-122"/>
                </a:endParaRPr>
              </a:p>
            </p:txBody>
          </p:sp>
        </p:grpSp>
        <p:sp>
          <p:nvSpPr>
            <p:cNvPr id="28" name="文本框 27"/>
            <p:cNvSpPr txBox="1"/>
            <p:nvPr/>
          </p:nvSpPr>
          <p:spPr>
            <a:xfrm>
              <a:off x="-4211808" y="1641821"/>
              <a:ext cx="4741545" cy="414020"/>
            </a:xfrm>
            <a:prstGeom prst="rect">
              <a:avLst/>
            </a:prstGeom>
            <a:noFill/>
          </p:spPr>
          <p:txBody>
            <a:bodyPr wrap="square" rtlCol="0">
              <a:spAutoFit/>
            </a:bodyPr>
            <a:lstStyle/>
            <a:p>
              <a:pPr algn="r">
                <a:lnSpc>
                  <a:spcPct val="150000"/>
                </a:lnSpc>
              </a:pPr>
              <a:r>
                <a:rPr lang="zh-CN" altLang="en-US" sz="1400" dirty="0">
                  <a:latin typeface="思源黑体 CN Light" panose="020B0300000000000000" pitchFamily="34" charset="-122"/>
                  <a:ea typeface="思源黑体 CN Light" panose="020B0300000000000000" pitchFamily="34" charset="-122"/>
                </a:rPr>
                <a:t>《国务院机构改革方案（</a:t>
              </a:r>
              <a:r>
                <a:rPr lang="en-US" altLang="zh-CN" sz="1400" dirty="0">
                  <a:latin typeface="思源黑体 CN Light" panose="020B0300000000000000" pitchFamily="34" charset="-122"/>
                  <a:ea typeface="思源黑体 CN Light" panose="020B0300000000000000" pitchFamily="34" charset="-122"/>
                </a:rPr>
                <a:t>2018</a:t>
              </a:r>
              <a:r>
                <a:rPr lang="zh-CN" altLang="en-US" sz="1400" dirty="0">
                  <a:latin typeface="思源黑体 CN Light" panose="020B0300000000000000" pitchFamily="34" charset="-122"/>
                  <a:ea typeface="思源黑体 CN Light" panose="020B0300000000000000" pitchFamily="34" charset="-122"/>
                </a:rPr>
                <a:t>）》（</a:t>
              </a:r>
              <a:r>
                <a:rPr lang="en-US" altLang="zh-CN" sz="1400" dirty="0">
                  <a:latin typeface="思源黑体 CN Light" panose="020B0300000000000000" pitchFamily="34" charset="-122"/>
                  <a:ea typeface="思源黑体 CN Light" panose="020B0300000000000000" pitchFamily="34" charset="-122"/>
                </a:rPr>
                <a:t>2018</a:t>
              </a:r>
              <a:r>
                <a:rPr lang="zh-CN" altLang="en-US" sz="1400" dirty="0">
                  <a:latin typeface="思源黑体 CN Light" panose="020B0300000000000000" pitchFamily="34" charset="-122"/>
                  <a:ea typeface="思源黑体 CN Light" panose="020B0300000000000000" pitchFamily="34" charset="-122"/>
                </a:rPr>
                <a:t>年公布）。</a:t>
              </a:r>
              <a:endParaRPr lang="zh-CN" altLang="en-US" sz="1400" dirty="0">
                <a:latin typeface="思源黑体 CN Light" panose="020B0300000000000000" pitchFamily="34" charset="-122"/>
                <a:ea typeface="思源黑体 CN Light" panose="020B0300000000000000" pitchFamily="34" charset="-122"/>
              </a:endParaRPr>
            </a:p>
          </p:txBody>
        </p:sp>
      </p:grpSp>
      <p:grpSp>
        <p:nvGrpSpPr>
          <p:cNvPr id="36" name="组合 35"/>
          <p:cNvGrpSpPr/>
          <p:nvPr/>
        </p:nvGrpSpPr>
        <p:grpSpPr>
          <a:xfrm>
            <a:off x="6817776" y="2503830"/>
            <a:ext cx="5085750" cy="737235"/>
            <a:chOff x="-4047978" y="1641821"/>
            <a:chExt cx="5085750" cy="737235"/>
          </a:xfrm>
        </p:grpSpPr>
        <p:grpSp>
          <p:nvGrpSpPr>
            <p:cNvPr id="37" name="组合 36"/>
            <p:cNvGrpSpPr/>
            <p:nvPr/>
          </p:nvGrpSpPr>
          <p:grpSpPr>
            <a:xfrm>
              <a:off x="529772" y="1701746"/>
              <a:ext cx="508000" cy="508000"/>
              <a:chOff x="1088571" y="1763486"/>
              <a:chExt cx="508000" cy="508000"/>
            </a:xfrm>
          </p:grpSpPr>
          <p:sp>
            <p:nvSpPr>
              <p:cNvPr id="39" name="椭圆 38"/>
              <p:cNvSpPr/>
              <p:nvPr/>
            </p:nvSpPr>
            <p:spPr>
              <a:xfrm>
                <a:off x="1088571" y="1763486"/>
                <a:ext cx="508000" cy="508000"/>
              </a:xfrm>
              <a:prstGeom prst="ellipse">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40" name="文本框 39"/>
              <p:cNvSpPr txBox="1"/>
              <p:nvPr/>
            </p:nvSpPr>
            <p:spPr>
              <a:xfrm>
                <a:off x="1101960" y="1839953"/>
                <a:ext cx="427990" cy="368300"/>
              </a:xfrm>
              <a:prstGeom prst="rect">
                <a:avLst/>
              </a:prstGeom>
              <a:noFill/>
            </p:spPr>
            <p:txBody>
              <a:bodyPr wrap="none" rtlCol="0">
                <a:spAutoFit/>
              </a:bodyPr>
              <a:lstStyle/>
              <a:p>
                <a:r>
                  <a:rPr lang="en-US" altLang="zh-CN" dirty="0">
                    <a:solidFill>
                      <a:schemeClr val="bg1"/>
                    </a:solidFill>
                    <a:latin typeface="思源黑体 CN Light" panose="020B0300000000000000" pitchFamily="34" charset="-122"/>
                    <a:ea typeface="思源黑体 CN Light" panose="020B0300000000000000" pitchFamily="34" charset="-122"/>
                  </a:rPr>
                  <a:t>12</a:t>
                </a:r>
                <a:endParaRPr lang="zh-CN" altLang="en-US" dirty="0">
                  <a:solidFill>
                    <a:schemeClr val="bg1"/>
                  </a:solidFill>
                  <a:latin typeface="思源黑体 CN Light" panose="020B0300000000000000" pitchFamily="34" charset="-122"/>
                  <a:ea typeface="思源黑体 CN Light" panose="020B0300000000000000" pitchFamily="34" charset="-122"/>
                </a:endParaRPr>
              </a:p>
            </p:txBody>
          </p:sp>
        </p:grpSp>
        <p:sp>
          <p:nvSpPr>
            <p:cNvPr id="38" name="文本框 37"/>
            <p:cNvSpPr txBox="1"/>
            <p:nvPr/>
          </p:nvSpPr>
          <p:spPr>
            <a:xfrm>
              <a:off x="-4047978" y="1641821"/>
              <a:ext cx="4577750" cy="737235"/>
            </a:xfrm>
            <a:prstGeom prst="rect">
              <a:avLst/>
            </a:prstGeom>
            <a:noFill/>
          </p:spPr>
          <p:txBody>
            <a:bodyPr wrap="square" rtlCol="0">
              <a:spAutoFit/>
            </a:bodyPr>
            <a:lstStyle/>
            <a:p>
              <a:pPr algn="r">
                <a:lnSpc>
                  <a:spcPct val="150000"/>
                </a:lnSpc>
              </a:pPr>
              <a:r>
                <a:rPr lang="zh-CN" altLang="en-US" sz="1400" dirty="0">
                  <a:latin typeface="思源黑体 CN Light" panose="020B0300000000000000" pitchFamily="34" charset="-122"/>
                  <a:ea typeface="思源黑体 CN Light" panose="020B0300000000000000" pitchFamily="34" charset="-122"/>
                </a:rPr>
                <a:t>《关于印发〈农业面源污染治理与监督指导实施方案（试行）〉的通知》（环办土壤〔</a:t>
              </a:r>
              <a:r>
                <a:rPr lang="en-US" altLang="zh-CN" sz="1400" dirty="0">
                  <a:latin typeface="思源黑体 CN Light" panose="020B0300000000000000" pitchFamily="34" charset="-122"/>
                  <a:ea typeface="思源黑体 CN Light" panose="020B0300000000000000" pitchFamily="34" charset="-122"/>
                </a:rPr>
                <a:t>2021</a:t>
              </a:r>
              <a:r>
                <a:rPr lang="zh-CN" altLang="en-US" sz="1400" dirty="0">
                  <a:latin typeface="思源黑体 CN Light" panose="020B0300000000000000" pitchFamily="34" charset="-122"/>
                  <a:ea typeface="思源黑体 CN Light" panose="020B0300000000000000" pitchFamily="34" charset="-122"/>
                </a:rPr>
                <a:t>〕</a:t>
              </a:r>
              <a:r>
                <a:rPr lang="en-US" altLang="zh-CN" sz="1400" dirty="0">
                  <a:latin typeface="思源黑体 CN Light" panose="020B0300000000000000" pitchFamily="34" charset="-122"/>
                  <a:ea typeface="思源黑体 CN Light" panose="020B0300000000000000" pitchFamily="34" charset="-122"/>
                </a:rPr>
                <a:t>8</a:t>
              </a:r>
              <a:r>
                <a:rPr lang="zh-CN" altLang="en-US" sz="1400" dirty="0">
                  <a:latin typeface="思源黑体 CN Light" panose="020B0300000000000000" pitchFamily="34" charset="-122"/>
                  <a:ea typeface="思源黑体 CN Light" panose="020B0300000000000000" pitchFamily="34" charset="-122"/>
                </a:rPr>
                <a:t>号）</a:t>
              </a:r>
              <a:endParaRPr lang="zh-CN" altLang="en-US" sz="1400" dirty="0">
                <a:latin typeface="思源黑体 CN Light" panose="020B0300000000000000" pitchFamily="34" charset="-122"/>
                <a:ea typeface="思源黑体 CN Light" panose="020B0300000000000000" pitchFamily="34" charset="-122"/>
              </a:endParaRPr>
            </a:p>
          </p:txBody>
        </p:sp>
      </p:grpSp>
      <p:grpSp>
        <p:nvGrpSpPr>
          <p:cNvPr id="44" name="组合 43"/>
          <p:cNvGrpSpPr/>
          <p:nvPr/>
        </p:nvGrpSpPr>
        <p:grpSpPr>
          <a:xfrm flipV="1">
            <a:off x="5699528" y="3321905"/>
            <a:ext cx="992420" cy="243979"/>
            <a:chOff x="5701352" y="1261823"/>
            <a:chExt cx="992420" cy="243979"/>
          </a:xfrm>
        </p:grpSpPr>
        <p:sp>
          <p:nvSpPr>
            <p:cNvPr id="45" name="直角三角形 44"/>
            <p:cNvSpPr/>
            <p:nvPr/>
          </p:nvSpPr>
          <p:spPr>
            <a:xfrm flipH="1">
              <a:off x="5701352" y="1261823"/>
              <a:ext cx="243979" cy="243979"/>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46" name="直角三角形 45"/>
            <p:cNvSpPr/>
            <p:nvPr/>
          </p:nvSpPr>
          <p:spPr>
            <a:xfrm>
              <a:off x="6449793" y="1261823"/>
              <a:ext cx="243979" cy="243979"/>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grpSp>
      <p:sp>
        <p:nvSpPr>
          <p:cNvPr id="47" name="矩形 46"/>
          <p:cNvSpPr/>
          <p:nvPr/>
        </p:nvSpPr>
        <p:spPr>
          <a:xfrm>
            <a:off x="769257" y="3947716"/>
            <a:ext cx="10892971" cy="181610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48" name="矩形 47"/>
          <p:cNvSpPr/>
          <p:nvPr/>
        </p:nvSpPr>
        <p:spPr>
          <a:xfrm>
            <a:off x="5934292" y="3666530"/>
            <a:ext cx="522892" cy="234126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思源宋体 CN Heavy" panose="02020900000000000000" pitchFamily="18" charset="-122"/>
              <a:ea typeface="思源宋体 CN Heavy" panose="02020900000000000000" pitchFamily="18" charset="-122"/>
            </a:endParaRPr>
          </a:p>
        </p:txBody>
      </p:sp>
      <p:grpSp>
        <p:nvGrpSpPr>
          <p:cNvPr id="49" name="组合 48"/>
          <p:cNvGrpSpPr/>
          <p:nvPr/>
        </p:nvGrpSpPr>
        <p:grpSpPr>
          <a:xfrm>
            <a:off x="529772" y="4052228"/>
            <a:ext cx="5014685" cy="737235"/>
            <a:chOff x="529772" y="1610314"/>
            <a:chExt cx="5014685" cy="737235"/>
          </a:xfrm>
        </p:grpSpPr>
        <p:grpSp>
          <p:nvGrpSpPr>
            <p:cNvPr id="50" name="组合 49"/>
            <p:cNvGrpSpPr/>
            <p:nvPr/>
          </p:nvGrpSpPr>
          <p:grpSpPr>
            <a:xfrm>
              <a:off x="529772" y="1701746"/>
              <a:ext cx="508000" cy="508000"/>
              <a:chOff x="1088571" y="1763486"/>
              <a:chExt cx="508000" cy="508000"/>
            </a:xfrm>
          </p:grpSpPr>
          <p:sp>
            <p:nvSpPr>
              <p:cNvPr id="52" name="椭圆 51"/>
              <p:cNvSpPr/>
              <p:nvPr/>
            </p:nvSpPr>
            <p:spPr>
              <a:xfrm>
                <a:off x="1088571" y="1763486"/>
                <a:ext cx="508000" cy="508000"/>
              </a:xfrm>
              <a:prstGeom prst="ellipse">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53" name="文本框 52"/>
              <p:cNvSpPr txBox="1"/>
              <p:nvPr/>
            </p:nvSpPr>
            <p:spPr>
              <a:xfrm>
                <a:off x="1101960" y="1839953"/>
                <a:ext cx="427990" cy="368300"/>
              </a:xfrm>
              <a:prstGeom prst="rect">
                <a:avLst/>
              </a:prstGeom>
              <a:noFill/>
            </p:spPr>
            <p:txBody>
              <a:bodyPr wrap="none" rtlCol="0">
                <a:spAutoFit/>
              </a:bodyPr>
              <a:lstStyle/>
              <a:p>
                <a:r>
                  <a:rPr lang="en-US" altLang="zh-CN" dirty="0">
                    <a:solidFill>
                      <a:schemeClr val="bg1"/>
                    </a:solidFill>
                    <a:latin typeface="思源黑体 CN Light" panose="020B0300000000000000" pitchFamily="34" charset="-122"/>
                    <a:ea typeface="思源黑体 CN Light" panose="020B0300000000000000" pitchFamily="34" charset="-122"/>
                  </a:rPr>
                  <a:t>13</a:t>
                </a:r>
                <a:endParaRPr lang="zh-CN" altLang="en-US" dirty="0">
                  <a:solidFill>
                    <a:schemeClr val="bg1"/>
                  </a:solidFill>
                  <a:latin typeface="思源黑体 CN Light" panose="020B0300000000000000" pitchFamily="34" charset="-122"/>
                  <a:ea typeface="思源黑体 CN Light" panose="020B0300000000000000" pitchFamily="34" charset="-122"/>
                </a:endParaRPr>
              </a:p>
            </p:txBody>
          </p:sp>
        </p:grpSp>
        <p:sp>
          <p:nvSpPr>
            <p:cNvPr id="51" name="文本框 50"/>
            <p:cNvSpPr txBox="1"/>
            <p:nvPr/>
          </p:nvSpPr>
          <p:spPr>
            <a:xfrm>
              <a:off x="1072006" y="1610314"/>
              <a:ext cx="4472451" cy="737235"/>
            </a:xfrm>
            <a:prstGeom prst="rect">
              <a:avLst/>
            </a:prstGeom>
            <a:noFill/>
          </p:spPr>
          <p:txBody>
            <a:bodyPr wrap="square" rtlCol="0">
              <a:spAutoFit/>
            </a:bodyPr>
            <a:lstStyle/>
            <a:p>
              <a:pPr>
                <a:lnSpc>
                  <a:spcPct val="150000"/>
                </a:lnSpc>
              </a:pPr>
              <a:r>
                <a:rPr lang="zh-CN" altLang="en-US" sz="1400" dirty="0">
                  <a:latin typeface="思源黑体 CN Light" panose="020B0300000000000000" pitchFamily="34" charset="-122"/>
                  <a:ea typeface="思源黑体 CN Light" panose="020B0300000000000000" pitchFamily="34" charset="-122"/>
                </a:rPr>
                <a:t>《湖南省大气污染防治条例》（</a:t>
              </a:r>
              <a:r>
                <a:rPr lang="en-US" altLang="zh-CN" sz="1400" dirty="0">
                  <a:latin typeface="思源黑体 CN Light" panose="020B0300000000000000" pitchFamily="34" charset="-122"/>
                  <a:ea typeface="思源黑体 CN Light" panose="020B0300000000000000" pitchFamily="34" charset="-122"/>
                </a:rPr>
                <a:t>2017</a:t>
              </a:r>
              <a:r>
                <a:rPr lang="zh-CN" altLang="en-US" sz="1400" dirty="0">
                  <a:latin typeface="思源黑体 CN Light" panose="020B0300000000000000" pitchFamily="34" charset="-122"/>
                  <a:ea typeface="思源黑体 CN Light" panose="020B0300000000000000" pitchFamily="34" charset="-122"/>
                </a:rPr>
                <a:t>年公布，</a:t>
              </a:r>
              <a:r>
                <a:rPr lang="en-US" altLang="zh-CN" sz="1400" dirty="0">
                  <a:latin typeface="思源黑体 CN Light" panose="020B0300000000000000" pitchFamily="34" charset="-122"/>
                  <a:ea typeface="思源黑体 CN Light" panose="020B0300000000000000" pitchFamily="34" charset="-122"/>
                </a:rPr>
                <a:t>2020</a:t>
              </a:r>
              <a:r>
                <a:rPr lang="zh-CN" altLang="en-US" sz="1400" dirty="0">
                  <a:latin typeface="思源黑体 CN Light" panose="020B0300000000000000" pitchFamily="34" charset="-122"/>
                  <a:ea typeface="思源黑体 CN Light" panose="020B0300000000000000" pitchFamily="34" charset="-122"/>
                </a:rPr>
                <a:t>年修正）。</a:t>
              </a:r>
              <a:endParaRPr lang="zh-CN" altLang="en-US" sz="1400" dirty="0">
                <a:latin typeface="思源黑体 CN Light" panose="020B0300000000000000" pitchFamily="34" charset="-122"/>
                <a:ea typeface="思源黑体 CN Light" panose="020B0300000000000000" pitchFamily="34" charset="-122"/>
              </a:endParaRPr>
            </a:p>
          </p:txBody>
        </p:sp>
      </p:grpSp>
      <p:grpSp>
        <p:nvGrpSpPr>
          <p:cNvPr id="54" name="组合 53"/>
          <p:cNvGrpSpPr/>
          <p:nvPr/>
        </p:nvGrpSpPr>
        <p:grpSpPr>
          <a:xfrm>
            <a:off x="529772" y="4854917"/>
            <a:ext cx="5101771" cy="1060450"/>
            <a:chOff x="529772" y="1610314"/>
            <a:chExt cx="5101771" cy="1060450"/>
          </a:xfrm>
        </p:grpSpPr>
        <p:grpSp>
          <p:nvGrpSpPr>
            <p:cNvPr id="55" name="组合 54"/>
            <p:cNvGrpSpPr/>
            <p:nvPr/>
          </p:nvGrpSpPr>
          <p:grpSpPr>
            <a:xfrm>
              <a:off x="529772" y="1701746"/>
              <a:ext cx="508000" cy="508000"/>
              <a:chOff x="1088571" y="1763486"/>
              <a:chExt cx="508000" cy="508000"/>
            </a:xfrm>
          </p:grpSpPr>
          <p:sp>
            <p:nvSpPr>
              <p:cNvPr id="57" name="椭圆 56"/>
              <p:cNvSpPr/>
              <p:nvPr/>
            </p:nvSpPr>
            <p:spPr>
              <a:xfrm>
                <a:off x="1088571" y="1763486"/>
                <a:ext cx="508000" cy="508000"/>
              </a:xfrm>
              <a:prstGeom prst="ellipse">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58" name="文本框 57"/>
              <p:cNvSpPr txBox="1"/>
              <p:nvPr/>
            </p:nvSpPr>
            <p:spPr>
              <a:xfrm>
                <a:off x="1101960" y="1839953"/>
                <a:ext cx="427990" cy="368300"/>
              </a:xfrm>
              <a:prstGeom prst="rect">
                <a:avLst/>
              </a:prstGeom>
              <a:noFill/>
            </p:spPr>
            <p:txBody>
              <a:bodyPr wrap="none" rtlCol="0">
                <a:spAutoFit/>
              </a:bodyPr>
              <a:lstStyle/>
              <a:p>
                <a:r>
                  <a:rPr lang="en-US" altLang="zh-CN" dirty="0">
                    <a:solidFill>
                      <a:schemeClr val="bg1"/>
                    </a:solidFill>
                    <a:latin typeface="思源黑体 CN Light" panose="020B0300000000000000" pitchFamily="34" charset="-122"/>
                    <a:ea typeface="思源黑体 CN Light" panose="020B0300000000000000" pitchFamily="34" charset="-122"/>
                  </a:rPr>
                  <a:t>14</a:t>
                </a:r>
                <a:endParaRPr lang="zh-CN" altLang="en-US" dirty="0">
                  <a:solidFill>
                    <a:schemeClr val="bg1"/>
                  </a:solidFill>
                  <a:latin typeface="思源黑体 CN Light" panose="020B0300000000000000" pitchFamily="34" charset="-122"/>
                  <a:ea typeface="思源黑体 CN Light" panose="020B0300000000000000" pitchFamily="34" charset="-122"/>
                </a:endParaRPr>
              </a:p>
            </p:txBody>
          </p:sp>
        </p:grpSp>
        <p:sp>
          <p:nvSpPr>
            <p:cNvPr id="56" name="文本框 55"/>
            <p:cNvSpPr txBox="1"/>
            <p:nvPr/>
          </p:nvSpPr>
          <p:spPr>
            <a:xfrm>
              <a:off x="1072006" y="1610314"/>
              <a:ext cx="4559537" cy="1060450"/>
            </a:xfrm>
            <a:prstGeom prst="rect">
              <a:avLst/>
            </a:prstGeom>
            <a:noFill/>
          </p:spPr>
          <p:txBody>
            <a:bodyPr wrap="square" rtlCol="0">
              <a:spAutoFit/>
            </a:bodyPr>
            <a:lstStyle/>
            <a:p>
              <a:pPr>
                <a:lnSpc>
                  <a:spcPct val="150000"/>
                </a:lnSpc>
              </a:pPr>
              <a:r>
                <a:rPr lang="zh-CN" altLang="en-US" sz="1400" dirty="0">
                  <a:latin typeface="思源黑体 CN Light" panose="020B0300000000000000" pitchFamily="34" charset="-122"/>
                  <a:ea typeface="思源黑体 CN Light" panose="020B0300000000000000" pitchFamily="34" charset="-122"/>
                </a:rPr>
                <a:t>《国家发展改革委等关于进一步加快推进农作物秸秆综合利用和禁烧工作的通知》（发改环资〔</a:t>
              </a:r>
              <a:r>
                <a:rPr lang="en-US" altLang="zh-CN" sz="1400" dirty="0">
                  <a:latin typeface="思源黑体 CN Light" panose="020B0300000000000000" pitchFamily="34" charset="-122"/>
                  <a:ea typeface="思源黑体 CN Light" panose="020B0300000000000000" pitchFamily="34" charset="-122"/>
                </a:rPr>
                <a:t>2015</a:t>
              </a:r>
              <a:r>
                <a:rPr lang="zh-CN" altLang="en-US" sz="1400" dirty="0">
                  <a:latin typeface="思源黑体 CN Light" panose="020B0300000000000000" pitchFamily="34" charset="-122"/>
                  <a:ea typeface="思源黑体 CN Light" panose="020B0300000000000000" pitchFamily="34" charset="-122"/>
                </a:rPr>
                <a:t>〕</a:t>
              </a:r>
              <a:r>
                <a:rPr lang="en-US" altLang="zh-CN" sz="1400" dirty="0">
                  <a:latin typeface="思源黑体 CN Light" panose="020B0300000000000000" pitchFamily="34" charset="-122"/>
                  <a:ea typeface="思源黑体 CN Light" panose="020B0300000000000000" pitchFamily="34" charset="-122"/>
                </a:rPr>
                <a:t>2651</a:t>
              </a:r>
              <a:r>
                <a:rPr lang="zh-CN" altLang="en-US" sz="1400" dirty="0">
                  <a:latin typeface="思源黑体 CN Light" panose="020B0300000000000000" pitchFamily="34" charset="-122"/>
                  <a:ea typeface="思源黑体 CN Light" panose="020B0300000000000000" pitchFamily="34" charset="-122"/>
                </a:rPr>
                <a:t>号）　。</a:t>
              </a:r>
              <a:endParaRPr lang="zh-CN" altLang="en-US" sz="1400" dirty="0">
                <a:latin typeface="思源黑体 CN Light" panose="020B0300000000000000" pitchFamily="34" charset="-122"/>
                <a:ea typeface="思源黑体 CN Light" panose="020B0300000000000000" pitchFamily="34" charset="-122"/>
              </a:endParaRPr>
            </a:p>
          </p:txBody>
        </p:sp>
      </p:grpSp>
      <p:grpSp>
        <p:nvGrpSpPr>
          <p:cNvPr id="59" name="组合 58"/>
          <p:cNvGrpSpPr/>
          <p:nvPr/>
        </p:nvGrpSpPr>
        <p:grpSpPr>
          <a:xfrm>
            <a:off x="6855949" y="4138503"/>
            <a:ext cx="5085750" cy="737235"/>
            <a:chOff x="-4047978" y="1641821"/>
            <a:chExt cx="5085750" cy="737235"/>
          </a:xfrm>
        </p:grpSpPr>
        <p:grpSp>
          <p:nvGrpSpPr>
            <p:cNvPr id="60" name="组合 59"/>
            <p:cNvGrpSpPr/>
            <p:nvPr/>
          </p:nvGrpSpPr>
          <p:grpSpPr>
            <a:xfrm>
              <a:off x="529772" y="1701746"/>
              <a:ext cx="508000" cy="508000"/>
              <a:chOff x="1088571" y="1763486"/>
              <a:chExt cx="508000" cy="508000"/>
            </a:xfrm>
          </p:grpSpPr>
          <p:sp>
            <p:nvSpPr>
              <p:cNvPr id="62" name="椭圆 61"/>
              <p:cNvSpPr/>
              <p:nvPr/>
            </p:nvSpPr>
            <p:spPr>
              <a:xfrm>
                <a:off x="1088571" y="1763486"/>
                <a:ext cx="508000" cy="508000"/>
              </a:xfrm>
              <a:prstGeom prst="ellipse">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63" name="文本框 62"/>
              <p:cNvSpPr txBox="1"/>
              <p:nvPr/>
            </p:nvSpPr>
            <p:spPr>
              <a:xfrm>
                <a:off x="1101960" y="1839953"/>
                <a:ext cx="427990" cy="368300"/>
              </a:xfrm>
              <a:prstGeom prst="rect">
                <a:avLst/>
              </a:prstGeom>
              <a:noFill/>
            </p:spPr>
            <p:txBody>
              <a:bodyPr wrap="none" rtlCol="0">
                <a:spAutoFit/>
              </a:bodyPr>
              <a:lstStyle/>
              <a:p>
                <a:r>
                  <a:rPr lang="en-US" altLang="zh-CN" dirty="0">
                    <a:solidFill>
                      <a:schemeClr val="bg1"/>
                    </a:solidFill>
                    <a:latin typeface="思源黑体 CN Light" panose="020B0300000000000000" pitchFamily="34" charset="-122"/>
                    <a:ea typeface="思源黑体 CN Light" panose="020B0300000000000000" pitchFamily="34" charset="-122"/>
                  </a:rPr>
                  <a:t>15</a:t>
                </a:r>
                <a:endParaRPr lang="zh-CN" altLang="en-US" dirty="0">
                  <a:solidFill>
                    <a:schemeClr val="bg1"/>
                  </a:solidFill>
                  <a:latin typeface="思源黑体 CN Light" panose="020B0300000000000000" pitchFamily="34" charset="-122"/>
                  <a:ea typeface="思源黑体 CN Light" panose="020B0300000000000000" pitchFamily="34" charset="-122"/>
                </a:endParaRPr>
              </a:p>
            </p:txBody>
          </p:sp>
        </p:grpSp>
        <p:sp>
          <p:nvSpPr>
            <p:cNvPr id="61" name="文本框 60"/>
            <p:cNvSpPr txBox="1"/>
            <p:nvPr/>
          </p:nvSpPr>
          <p:spPr>
            <a:xfrm>
              <a:off x="-4047978" y="1641821"/>
              <a:ext cx="4577750" cy="737235"/>
            </a:xfrm>
            <a:prstGeom prst="rect">
              <a:avLst/>
            </a:prstGeom>
            <a:noFill/>
          </p:spPr>
          <p:txBody>
            <a:bodyPr wrap="square" rtlCol="0">
              <a:spAutoFit/>
            </a:bodyPr>
            <a:lstStyle/>
            <a:p>
              <a:pPr algn="r">
                <a:lnSpc>
                  <a:spcPct val="150000"/>
                </a:lnSpc>
              </a:pPr>
              <a:r>
                <a:rPr lang="zh-CN" altLang="en-US" sz="1400" dirty="0">
                  <a:latin typeface="思源黑体 CN Light" panose="020B0300000000000000" pitchFamily="34" charset="-122"/>
                  <a:ea typeface="思源黑体 CN Light" panose="020B0300000000000000" pitchFamily="34" charset="-122"/>
                </a:rPr>
                <a:t>《农业农村部办公厅关于全面做好秸秆综合利用工作的通知》（农办科〔</a:t>
              </a:r>
              <a:r>
                <a:rPr lang="en-US" altLang="zh-CN" sz="1400" dirty="0">
                  <a:latin typeface="思源黑体 CN Light" panose="020B0300000000000000" pitchFamily="34" charset="-122"/>
                  <a:ea typeface="思源黑体 CN Light" panose="020B0300000000000000" pitchFamily="34" charset="-122"/>
                </a:rPr>
                <a:t>2019</a:t>
              </a:r>
              <a:r>
                <a:rPr lang="zh-CN" altLang="en-US" sz="1400" dirty="0">
                  <a:latin typeface="思源黑体 CN Light" panose="020B0300000000000000" pitchFamily="34" charset="-122"/>
                  <a:ea typeface="思源黑体 CN Light" panose="020B0300000000000000" pitchFamily="34" charset="-122"/>
                </a:rPr>
                <a:t>〕</a:t>
              </a:r>
              <a:r>
                <a:rPr lang="en-US" altLang="zh-CN" sz="1400" dirty="0">
                  <a:latin typeface="思源黑体 CN Light" panose="020B0300000000000000" pitchFamily="34" charset="-122"/>
                  <a:ea typeface="思源黑体 CN Light" panose="020B0300000000000000" pitchFamily="34" charset="-122"/>
                </a:rPr>
                <a:t>20</a:t>
              </a:r>
              <a:r>
                <a:rPr lang="zh-CN" altLang="en-US" sz="1400" dirty="0">
                  <a:latin typeface="思源黑体 CN Light" panose="020B0300000000000000" pitchFamily="34" charset="-122"/>
                  <a:ea typeface="思源黑体 CN Light" panose="020B0300000000000000" pitchFamily="34" charset="-122"/>
                </a:rPr>
                <a:t>号）</a:t>
              </a:r>
              <a:endParaRPr lang="zh-CN" altLang="en-US" sz="1400" dirty="0">
                <a:latin typeface="思源黑体 CN Light" panose="020B0300000000000000" pitchFamily="34" charset="-122"/>
                <a:ea typeface="思源黑体 CN Light" panose="020B0300000000000000" pitchFamily="34" charset="-122"/>
              </a:endParaRPr>
            </a:p>
          </p:txBody>
        </p:sp>
      </p:grpSp>
      <p:grpSp>
        <p:nvGrpSpPr>
          <p:cNvPr id="64" name="组合 63"/>
          <p:cNvGrpSpPr/>
          <p:nvPr/>
        </p:nvGrpSpPr>
        <p:grpSpPr>
          <a:xfrm>
            <a:off x="6817776" y="4945744"/>
            <a:ext cx="5085750" cy="567925"/>
            <a:chOff x="-4047978" y="1641821"/>
            <a:chExt cx="5085750" cy="567925"/>
          </a:xfrm>
        </p:grpSpPr>
        <p:grpSp>
          <p:nvGrpSpPr>
            <p:cNvPr id="65" name="组合 64"/>
            <p:cNvGrpSpPr/>
            <p:nvPr/>
          </p:nvGrpSpPr>
          <p:grpSpPr>
            <a:xfrm>
              <a:off x="529772" y="1701746"/>
              <a:ext cx="508000" cy="508000"/>
              <a:chOff x="1088571" y="1763486"/>
              <a:chExt cx="508000" cy="508000"/>
            </a:xfrm>
          </p:grpSpPr>
          <p:sp>
            <p:nvSpPr>
              <p:cNvPr id="67" name="椭圆 66"/>
              <p:cNvSpPr/>
              <p:nvPr/>
            </p:nvSpPr>
            <p:spPr>
              <a:xfrm>
                <a:off x="1088571" y="1763486"/>
                <a:ext cx="508000" cy="508000"/>
              </a:xfrm>
              <a:prstGeom prst="ellipse">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68" name="文本框 67"/>
              <p:cNvSpPr txBox="1"/>
              <p:nvPr/>
            </p:nvSpPr>
            <p:spPr>
              <a:xfrm>
                <a:off x="1101960" y="1839953"/>
                <a:ext cx="427990" cy="368300"/>
              </a:xfrm>
              <a:prstGeom prst="rect">
                <a:avLst/>
              </a:prstGeom>
              <a:noFill/>
            </p:spPr>
            <p:txBody>
              <a:bodyPr wrap="none" rtlCol="0">
                <a:spAutoFit/>
              </a:bodyPr>
              <a:lstStyle/>
              <a:p>
                <a:r>
                  <a:rPr lang="en-US" altLang="zh-CN" dirty="0">
                    <a:solidFill>
                      <a:schemeClr val="bg1"/>
                    </a:solidFill>
                    <a:latin typeface="思源黑体 CN Light" panose="020B0300000000000000" pitchFamily="34" charset="-122"/>
                    <a:ea typeface="思源黑体 CN Light" panose="020B0300000000000000" pitchFamily="34" charset="-122"/>
                  </a:rPr>
                  <a:t>16</a:t>
                </a:r>
                <a:endParaRPr lang="zh-CN" altLang="en-US" dirty="0">
                  <a:solidFill>
                    <a:schemeClr val="bg1"/>
                  </a:solidFill>
                  <a:latin typeface="思源黑体 CN Light" panose="020B0300000000000000" pitchFamily="34" charset="-122"/>
                  <a:ea typeface="思源黑体 CN Light" panose="020B0300000000000000" pitchFamily="34" charset="-122"/>
                </a:endParaRPr>
              </a:p>
            </p:txBody>
          </p:sp>
        </p:grpSp>
        <p:sp>
          <p:nvSpPr>
            <p:cNvPr id="66" name="文本框 65"/>
            <p:cNvSpPr txBox="1"/>
            <p:nvPr/>
          </p:nvSpPr>
          <p:spPr>
            <a:xfrm>
              <a:off x="-4047978" y="1641821"/>
              <a:ext cx="4577750" cy="414020"/>
            </a:xfrm>
            <a:prstGeom prst="rect">
              <a:avLst/>
            </a:prstGeom>
            <a:noFill/>
          </p:spPr>
          <p:txBody>
            <a:bodyPr wrap="square" rtlCol="0">
              <a:spAutoFit/>
            </a:bodyPr>
            <a:lstStyle/>
            <a:p>
              <a:pPr algn="r">
                <a:lnSpc>
                  <a:spcPct val="150000"/>
                </a:lnSpc>
              </a:pPr>
              <a:r>
                <a:rPr lang="zh-CN" altLang="en-US" sz="1400" dirty="0">
                  <a:latin typeface="思源黑体 CN Light" panose="020B0300000000000000" pitchFamily="34" charset="-122"/>
                  <a:ea typeface="思源黑体 CN Light" panose="020B0300000000000000" pitchFamily="34" charset="-122"/>
                </a:rPr>
                <a:t>《中华人民共和国粮食安全保障法》（</a:t>
              </a:r>
              <a:r>
                <a:rPr lang="en-US" altLang="zh-CN" sz="1400" dirty="0">
                  <a:latin typeface="思源黑体 CN Light" panose="020B0300000000000000" pitchFamily="34" charset="-122"/>
                  <a:ea typeface="思源黑体 CN Light" panose="020B0300000000000000" pitchFamily="34" charset="-122"/>
                </a:rPr>
                <a:t>2023</a:t>
              </a:r>
              <a:r>
                <a:rPr lang="zh-CN" altLang="en-US" sz="1400" dirty="0">
                  <a:latin typeface="思源黑体 CN Light" panose="020B0300000000000000" pitchFamily="34" charset="-122"/>
                  <a:ea typeface="思源黑体 CN Light" panose="020B0300000000000000" pitchFamily="34" charset="-122"/>
                </a:rPr>
                <a:t>年公布）。</a:t>
              </a:r>
              <a:endParaRPr lang="zh-CN" altLang="en-US" sz="1400" dirty="0">
                <a:latin typeface="思源黑体 CN Light" panose="020B0300000000000000" pitchFamily="34" charset="-122"/>
                <a:ea typeface="思源黑体 CN Light" panose="020B0300000000000000" pitchFamily="34" charset="-122"/>
              </a:endParaRPr>
            </a:p>
          </p:txBody>
        </p:sp>
      </p:grpSp>
      <p:grpSp>
        <p:nvGrpSpPr>
          <p:cNvPr id="72" name="组合 71"/>
          <p:cNvGrpSpPr/>
          <p:nvPr/>
        </p:nvGrpSpPr>
        <p:grpSpPr>
          <a:xfrm flipV="1">
            <a:off x="5699528" y="5763819"/>
            <a:ext cx="992420" cy="243979"/>
            <a:chOff x="5701352" y="1261823"/>
            <a:chExt cx="992420" cy="243979"/>
          </a:xfrm>
        </p:grpSpPr>
        <p:sp>
          <p:nvSpPr>
            <p:cNvPr id="73" name="直角三角形 72"/>
            <p:cNvSpPr/>
            <p:nvPr/>
          </p:nvSpPr>
          <p:spPr>
            <a:xfrm flipH="1">
              <a:off x="5701352" y="1261823"/>
              <a:ext cx="243979" cy="243979"/>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74" name="直角三角形 73"/>
            <p:cNvSpPr/>
            <p:nvPr/>
          </p:nvSpPr>
          <p:spPr>
            <a:xfrm>
              <a:off x="6449793" y="1261823"/>
              <a:ext cx="243979" cy="243979"/>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grpSp>
      <p:pic>
        <p:nvPicPr>
          <p:cNvPr id="4" name="Picture 3" descr="C:\Users\PC\Desktop\zqq\ga_0000_-----3-----.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b="18466"/>
          <a:stretch>
            <a:fillRect/>
          </a:stretch>
        </p:blipFill>
        <p:spPr bwMode="auto">
          <a:xfrm>
            <a:off x="-14797" y="5352199"/>
            <a:ext cx="12206797" cy="1536830"/>
          </a:xfrm>
          <a:prstGeom prst="rect">
            <a:avLst/>
          </a:prstGeom>
          <a:noFill/>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p:cNvGrpSpPr/>
          <p:nvPr>
            <p:custDataLst>
              <p:tags r:id="rId1"/>
            </p:custDataLst>
          </p:nvPr>
        </p:nvGrpSpPr>
        <p:grpSpPr>
          <a:xfrm>
            <a:off x="5701352" y="1261823"/>
            <a:ext cx="992420" cy="243979"/>
            <a:chOff x="5701352" y="1261823"/>
            <a:chExt cx="992420" cy="243979"/>
          </a:xfrm>
        </p:grpSpPr>
        <p:sp>
          <p:nvSpPr>
            <p:cNvPr id="42" name="直角三角形 41"/>
            <p:cNvSpPr/>
            <p:nvPr>
              <p:custDataLst>
                <p:tags r:id="rId2"/>
              </p:custDataLst>
            </p:nvPr>
          </p:nvSpPr>
          <p:spPr>
            <a:xfrm flipH="1">
              <a:off x="5701352" y="1261823"/>
              <a:ext cx="243979" cy="243979"/>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41" name="直角三角形 40"/>
            <p:cNvSpPr/>
            <p:nvPr>
              <p:custDataLst>
                <p:tags r:id="rId3"/>
              </p:custDataLst>
            </p:nvPr>
          </p:nvSpPr>
          <p:spPr>
            <a:xfrm>
              <a:off x="6449793" y="1261823"/>
              <a:ext cx="243979" cy="243979"/>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grpSp>
      <p:sp>
        <p:nvSpPr>
          <p:cNvPr id="10" name="矩形 9"/>
          <p:cNvSpPr/>
          <p:nvPr>
            <p:custDataLst>
              <p:tags r:id="rId4"/>
            </p:custDataLst>
          </p:nvPr>
        </p:nvSpPr>
        <p:spPr>
          <a:xfrm>
            <a:off x="769257" y="1505802"/>
            <a:ext cx="10892971" cy="181610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2" name="文本框 1"/>
          <p:cNvSpPr txBox="1"/>
          <p:nvPr/>
        </p:nvSpPr>
        <p:spPr>
          <a:xfrm>
            <a:off x="174171" y="0"/>
            <a:ext cx="1229995" cy="829945"/>
          </a:xfrm>
          <a:prstGeom prst="rect">
            <a:avLst/>
          </a:prstGeom>
          <a:noFill/>
        </p:spPr>
        <p:txBody>
          <a:bodyPr wrap="none" rtlCol="0">
            <a:spAutoFit/>
          </a:bodyPr>
          <a:lstStyle/>
          <a:p>
            <a:r>
              <a:rPr lang="en-US" altLang="zh-CN" sz="4800" dirty="0">
                <a:solidFill>
                  <a:schemeClr val="bg1"/>
                </a:solidFill>
                <a:latin typeface="优设标题黑" panose="00000500000000000000" pitchFamily="2" charset="-122"/>
                <a:ea typeface="优设标题黑" panose="00000500000000000000" pitchFamily="2" charset="-122"/>
              </a:rPr>
              <a:t>02.</a:t>
            </a:r>
            <a:endParaRPr lang="zh-CN" altLang="en-US" sz="4800" dirty="0">
              <a:solidFill>
                <a:schemeClr val="bg1"/>
              </a:solidFill>
              <a:latin typeface="优设标题黑" panose="00000500000000000000" pitchFamily="2" charset="-122"/>
              <a:ea typeface="优设标题黑" panose="00000500000000000000" pitchFamily="2" charset="-122"/>
            </a:endParaRPr>
          </a:p>
        </p:txBody>
      </p:sp>
      <p:sp>
        <p:nvSpPr>
          <p:cNvPr id="3" name="文本框 2"/>
          <p:cNvSpPr txBox="1"/>
          <p:nvPr/>
        </p:nvSpPr>
        <p:spPr>
          <a:xfrm>
            <a:off x="1403642" y="61555"/>
            <a:ext cx="6448587" cy="706755"/>
          </a:xfrm>
          <a:prstGeom prst="rect">
            <a:avLst/>
          </a:prstGeom>
          <a:noFill/>
        </p:spPr>
        <p:txBody>
          <a:bodyPr wrap="square" rtlCol="0">
            <a:spAutoFit/>
          </a:bodyPr>
          <a:lstStyle/>
          <a:p>
            <a:pPr algn="l"/>
            <a:r>
              <a:rPr lang="zh-CN" sz="4000" dirty="0">
                <a:solidFill>
                  <a:schemeClr val="bg1"/>
                </a:solidFill>
                <a:latin typeface="优设标题黑" panose="00000500000000000000" pitchFamily="2" charset="-122"/>
                <a:ea typeface="优设标题黑" panose="00000500000000000000" pitchFamily="2" charset="-122"/>
              </a:rPr>
              <a:t>起</a:t>
            </a:r>
            <a:r>
              <a:rPr lang="en-US" altLang="zh-CN" sz="4000" dirty="0">
                <a:solidFill>
                  <a:schemeClr val="bg1"/>
                </a:solidFill>
                <a:latin typeface="优设标题黑" panose="00000500000000000000" pitchFamily="2" charset="-122"/>
                <a:ea typeface="优设标题黑" panose="00000500000000000000" pitchFamily="2" charset="-122"/>
              </a:rPr>
              <a:t> </a:t>
            </a:r>
            <a:r>
              <a:rPr lang="zh-CN" sz="4000" dirty="0">
                <a:solidFill>
                  <a:schemeClr val="bg1"/>
                </a:solidFill>
                <a:latin typeface="优设标题黑" panose="00000500000000000000" pitchFamily="2" charset="-122"/>
                <a:ea typeface="优设标题黑" panose="00000500000000000000" pitchFamily="2" charset="-122"/>
              </a:rPr>
              <a:t>草</a:t>
            </a:r>
            <a:r>
              <a:rPr lang="en-US" altLang="zh-CN" sz="4000" dirty="0">
                <a:solidFill>
                  <a:schemeClr val="bg1"/>
                </a:solidFill>
                <a:latin typeface="优设标题黑" panose="00000500000000000000" pitchFamily="2" charset="-122"/>
                <a:ea typeface="优设标题黑" panose="00000500000000000000" pitchFamily="2" charset="-122"/>
              </a:rPr>
              <a:t> </a:t>
            </a:r>
            <a:r>
              <a:rPr lang="zh-CN" sz="4000" dirty="0">
                <a:solidFill>
                  <a:schemeClr val="bg1"/>
                </a:solidFill>
                <a:latin typeface="优设标题黑" panose="00000500000000000000" pitchFamily="2" charset="-122"/>
                <a:ea typeface="优设标题黑" panose="00000500000000000000" pitchFamily="2" charset="-122"/>
              </a:rPr>
              <a:t>依</a:t>
            </a:r>
            <a:r>
              <a:rPr lang="en-US" altLang="zh-CN" sz="4000" dirty="0">
                <a:solidFill>
                  <a:schemeClr val="bg1"/>
                </a:solidFill>
                <a:latin typeface="优设标题黑" panose="00000500000000000000" pitchFamily="2" charset="-122"/>
                <a:ea typeface="优设标题黑" panose="00000500000000000000" pitchFamily="2" charset="-122"/>
              </a:rPr>
              <a:t> </a:t>
            </a:r>
            <a:r>
              <a:rPr lang="zh-CN" sz="4000" dirty="0">
                <a:solidFill>
                  <a:schemeClr val="bg1"/>
                </a:solidFill>
                <a:latin typeface="优设标题黑" panose="00000500000000000000" pitchFamily="2" charset="-122"/>
                <a:ea typeface="优设标题黑" panose="00000500000000000000" pitchFamily="2" charset="-122"/>
              </a:rPr>
              <a:t>据</a:t>
            </a:r>
            <a:endParaRPr lang="zh-CN" sz="4000" dirty="0">
              <a:solidFill>
                <a:schemeClr val="bg1"/>
              </a:solidFill>
              <a:latin typeface="优设标题黑" panose="00000500000000000000" pitchFamily="2" charset="-122"/>
              <a:ea typeface="优设标题黑" panose="00000500000000000000" pitchFamily="2" charset="-122"/>
            </a:endParaRPr>
          </a:p>
        </p:txBody>
      </p:sp>
      <p:sp>
        <p:nvSpPr>
          <p:cNvPr id="7" name="矩形 6"/>
          <p:cNvSpPr/>
          <p:nvPr>
            <p:custDataLst>
              <p:tags r:id="rId5"/>
            </p:custDataLst>
          </p:nvPr>
        </p:nvSpPr>
        <p:spPr>
          <a:xfrm>
            <a:off x="5934292" y="1224616"/>
            <a:ext cx="522892" cy="234126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思源宋体 CN Heavy" panose="02020900000000000000" pitchFamily="18" charset="-122"/>
              <a:ea typeface="思源宋体 CN Heavy" panose="02020900000000000000" pitchFamily="18" charset="-122"/>
            </a:endParaRPr>
          </a:p>
        </p:txBody>
      </p:sp>
      <p:grpSp>
        <p:nvGrpSpPr>
          <p:cNvPr id="20" name="组合 19"/>
          <p:cNvGrpSpPr/>
          <p:nvPr>
            <p:custDataLst>
              <p:tags r:id="rId6"/>
            </p:custDataLst>
          </p:nvPr>
        </p:nvGrpSpPr>
        <p:grpSpPr>
          <a:xfrm>
            <a:off x="529772" y="1610314"/>
            <a:ext cx="5014685" cy="737235"/>
            <a:chOff x="529772" y="1610314"/>
            <a:chExt cx="5014685" cy="737235"/>
          </a:xfrm>
        </p:grpSpPr>
        <p:grpSp>
          <p:nvGrpSpPr>
            <p:cNvPr id="14" name="组合 13"/>
            <p:cNvGrpSpPr/>
            <p:nvPr/>
          </p:nvGrpSpPr>
          <p:grpSpPr>
            <a:xfrm>
              <a:off x="529772" y="1701746"/>
              <a:ext cx="508000" cy="508000"/>
              <a:chOff x="1088571" y="1763486"/>
              <a:chExt cx="508000" cy="508000"/>
            </a:xfrm>
          </p:grpSpPr>
          <p:sp>
            <p:nvSpPr>
              <p:cNvPr id="12" name="椭圆 11"/>
              <p:cNvSpPr/>
              <p:nvPr>
                <p:custDataLst>
                  <p:tags r:id="rId7"/>
                </p:custDataLst>
              </p:nvPr>
            </p:nvSpPr>
            <p:spPr>
              <a:xfrm>
                <a:off x="1088571" y="1763486"/>
                <a:ext cx="508000" cy="508000"/>
              </a:xfrm>
              <a:prstGeom prst="ellipse">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13" name="文本框 12"/>
              <p:cNvSpPr txBox="1"/>
              <p:nvPr>
                <p:custDataLst>
                  <p:tags r:id="rId8"/>
                </p:custDataLst>
              </p:nvPr>
            </p:nvSpPr>
            <p:spPr>
              <a:xfrm>
                <a:off x="1101960" y="1839953"/>
                <a:ext cx="427990" cy="368300"/>
              </a:xfrm>
              <a:prstGeom prst="rect">
                <a:avLst/>
              </a:prstGeom>
              <a:noFill/>
            </p:spPr>
            <p:txBody>
              <a:bodyPr wrap="none" rtlCol="0">
                <a:spAutoFit/>
              </a:bodyPr>
              <a:lstStyle/>
              <a:p>
                <a:r>
                  <a:rPr lang="en-US" altLang="zh-CN" dirty="0">
                    <a:solidFill>
                      <a:schemeClr val="bg1"/>
                    </a:solidFill>
                    <a:latin typeface="思源黑体 CN Light" panose="020B0300000000000000" pitchFamily="34" charset="-122"/>
                    <a:ea typeface="思源黑体 CN Light" panose="020B0300000000000000" pitchFamily="34" charset="-122"/>
                  </a:rPr>
                  <a:t>17</a:t>
                </a:r>
                <a:endParaRPr lang="zh-CN" altLang="en-US" dirty="0">
                  <a:solidFill>
                    <a:schemeClr val="bg1"/>
                  </a:solidFill>
                  <a:latin typeface="思源黑体 CN Light" panose="020B0300000000000000" pitchFamily="34" charset="-122"/>
                  <a:ea typeface="思源黑体 CN Light" panose="020B0300000000000000" pitchFamily="34" charset="-122"/>
                </a:endParaRPr>
              </a:p>
            </p:txBody>
          </p:sp>
        </p:grpSp>
        <p:sp>
          <p:nvSpPr>
            <p:cNvPr id="19" name="文本框 18"/>
            <p:cNvSpPr txBox="1"/>
            <p:nvPr>
              <p:custDataLst>
                <p:tags r:id="rId9"/>
              </p:custDataLst>
            </p:nvPr>
          </p:nvSpPr>
          <p:spPr>
            <a:xfrm>
              <a:off x="1072006" y="1610314"/>
              <a:ext cx="4472451" cy="737235"/>
            </a:xfrm>
            <a:prstGeom prst="rect">
              <a:avLst/>
            </a:prstGeom>
            <a:noFill/>
          </p:spPr>
          <p:txBody>
            <a:bodyPr wrap="square" rtlCol="0">
              <a:spAutoFit/>
            </a:bodyPr>
            <a:lstStyle/>
            <a:p>
              <a:pPr>
                <a:lnSpc>
                  <a:spcPct val="150000"/>
                </a:lnSpc>
              </a:pPr>
              <a:r>
                <a:rPr lang="zh-CN" altLang="en-US" sz="1400" dirty="0">
                  <a:latin typeface="思源黑体 CN Light" panose="020B0300000000000000" pitchFamily="34" charset="-122"/>
                  <a:ea typeface="思源黑体 CN Light" panose="020B0300000000000000" pitchFamily="34" charset="-122"/>
                </a:rPr>
                <a:t>《中华人民共和国行政处罚法》（</a:t>
              </a:r>
              <a:r>
                <a:rPr lang="en-US" altLang="zh-CN" sz="1400" dirty="0">
                  <a:latin typeface="思源黑体 CN Light" panose="020B0300000000000000" pitchFamily="34" charset="-122"/>
                  <a:ea typeface="思源黑体 CN Light" panose="020B0300000000000000" pitchFamily="34" charset="-122"/>
                </a:rPr>
                <a:t>1996</a:t>
              </a:r>
              <a:r>
                <a:rPr lang="zh-CN" altLang="en-US" sz="1400" dirty="0">
                  <a:latin typeface="思源黑体 CN Light" panose="020B0300000000000000" pitchFamily="34" charset="-122"/>
                  <a:ea typeface="思源黑体 CN Light" panose="020B0300000000000000" pitchFamily="34" charset="-122"/>
                </a:rPr>
                <a:t>年公布，</a:t>
              </a:r>
              <a:r>
                <a:rPr lang="en-US" altLang="zh-CN" sz="1400" dirty="0">
                  <a:latin typeface="思源黑体 CN Light" panose="020B0300000000000000" pitchFamily="34" charset="-122"/>
                  <a:ea typeface="思源黑体 CN Light" panose="020B0300000000000000" pitchFamily="34" charset="-122"/>
                </a:rPr>
                <a:t>2021</a:t>
              </a:r>
              <a:r>
                <a:rPr lang="zh-CN" altLang="en-US" sz="1400" dirty="0">
                  <a:latin typeface="思源黑体 CN Light" panose="020B0300000000000000" pitchFamily="34" charset="-122"/>
                  <a:ea typeface="思源黑体 CN Light" panose="020B0300000000000000" pitchFamily="34" charset="-122"/>
                </a:rPr>
                <a:t>修订）。</a:t>
              </a:r>
              <a:endParaRPr lang="zh-CN" altLang="en-US" sz="1400" dirty="0">
                <a:latin typeface="思源黑体 CN Light" panose="020B0300000000000000" pitchFamily="34" charset="-122"/>
                <a:ea typeface="思源黑体 CN Light" panose="020B0300000000000000" pitchFamily="34" charset="-122"/>
              </a:endParaRPr>
            </a:p>
          </p:txBody>
        </p:sp>
      </p:grpSp>
      <p:grpSp>
        <p:nvGrpSpPr>
          <p:cNvPr id="21" name="组合 20"/>
          <p:cNvGrpSpPr/>
          <p:nvPr>
            <p:custDataLst>
              <p:tags r:id="rId10"/>
            </p:custDataLst>
          </p:nvPr>
        </p:nvGrpSpPr>
        <p:grpSpPr>
          <a:xfrm>
            <a:off x="529772" y="2413003"/>
            <a:ext cx="5101771" cy="737235"/>
            <a:chOff x="529772" y="1610314"/>
            <a:chExt cx="5101771" cy="737235"/>
          </a:xfrm>
        </p:grpSpPr>
        <p:grpSp>
          <p:nvGrpSpPr>
            <p:cNvPr id="22" name="组合 21"/>
            <p:cNvGrpSpPr/>
            <p:nvPr/>
          </p:nvGrpSpPr>
          <p:grpSpPr>
            <a:xfrm>
              <a:off x="529772" y="1701746"/>
              <a:ext cx="508000" cy="508000"/>
              <a:chOff x="1088571" y="1763486"/>
              <a:chExt cx="508000" cy="508000"/>
            </a:xfrm>
          </p:grpSpPr>
          <p:sp>
            <p:nvSpPr>
              <p:cNvPr id="24" name="椭圆 23"/>
              <p:cNvSpPr/>
              <p:nvPr>
                <p:custDataLst>
                  <p:tags r:id="rId11"/>
                </p:custDataLst>
              </p:nvPr>
            </p:nvSpPr>
            <p:spPr>
              <a:xfrm>
                <a:off x="1088571" y="1763486"/>
                <a:ext cx="508000" cy="508000"/>
              </a:xfrm>
              <a:prstGeom prst="ellipse">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25" name="文本框 24"/>
              <p:cNvSpPr txBox="1"/>
              <p:nvPr>
                <p:custDataLst>
                  <p:tags r:id="rId12"/>
                </p:custDataLst>
              </p:nvPr>
            </p:nvSpPr>
            <p:spPr>
              <a:xfrm>
                <a:off x="1101960" y="1839953"/>
                <a:ext cx="427990" cy="368300"/>
              </a:xfrm>
              <a:prstGeom prst="rect">
                <a:avLst/>
              </a:prstGeom>
              <a:noFill/>
            </p:spPr>
            <p:txBody>
              <a:bodyPr wrap="none" rtlCol="0">
                <a:spAutoFit/>
              </a:bodyPr>
              <a:lstStyle/>
              <a:p>
                <a:r>
                  <a:rPr lang="en-US" altLang="zh-CN" dirty="0">
                    <a:solidFill>
                      <a:schemeClr val="bg1"/>
                    </a:solidFill>
                    <a:latin typeface="思源黑体 CN Light" panose="020B0300000000000000" pitchFamily="34" charset="-122"/>
                    <a:ea typeface="思源黑体 CN Light" panose="020B0300000000000000" pitchFamily="34" charset="-122"/>
                  </a:rPr>
                  <a:t>18</a:t>
                </a:r>
                <a:endParaRPr lang="en-US" altLang="zh-CN" dirty="0">
                  <a:solidFill>
                    <a:schemeClr val="bg1"/>
                  </a:solidFill>
                  <a:latin typeface="思源黑体 CN Light" panose="020B0300000000000000" pitchFamily="34" charset="-122"/>
                  <a:ea typeface="思源黑体 CN Light" panose="020B0300000000000000" pitchFamily="34" charset="-122"/>
                </a:endParaRPr>
              </a:p>
            </p:txBody>
          </p:sp>
        </p:grpSp>
        <p:sp>
          <p:nvSpPr>
            <p:cNvPr id="23" name="文本框 22"/>
            <p:cNvSpPr txBox="1"/>
            <p:nvPr>
              <p:custDataLst>
                <p:tags r:id="rId13"/>
              </p:custDataLst>
            </p:nvPr>
          </p:nvSpPr>
          <p:spPr>
            <a:xfrm>
              <a:off x="1072006" y="1610314"/>
              <a:ext cx="4559537" cy="737235"/>
            </a:xfrm>
            <a:prstGeom prst="rect">
              <a:avLst/>
            </a:prstGeom>
            <a:noFill/>
          </p:spPr>
          <p:txBody>
            <a:bodyPr wrap="square" rtlCol="0">
              <a:spAutoFit/>
            </a:bodyPr>
            <a:lstStyle/>
            <a:p>
              <a:pPr>
                <a:lnSpc>
                  <a:spcPct val="150000"/>
                </a:lnSpc>
              </a:pPr>
              <a:r>
                <a:rPr lang="zh-CN" altLang="en-US" sz="1400" dirty="0">
                  <a:latin typeface="思源黑体 CN Light" panose="020B0300000000000000" pitchFamily="34" charset="-122"/>
                  <a:ea typeface="思源黑体 CN Light" panose="020B0300000000000000" pitchFamily="34" charset="-122"/>
                </a:rPr>
                <a:t>《湖南省重污染天气防治若干规定》（</a:t>
              </a:r>
              <a:r>
                <a:rPr lang="en-US" altLang="zh-CN" sz="1400" dirty="0">
                  <a:latin typeface="思源黑体 CN Light" panose="020B0300000000000000" pitchFamily="34" charset="-122"/>
                  <a:ea typeface="思源黑体 CN Light" panose="020B0300000000000000" pitchFamily="34" charset="-122"/>
                </a:rPr>
                <a:t>2024</a:t>
              </a:r>
              <a:r>
                <a:rPr lang="zh-CN" altLang="en-US" sz="1400" dirty="0">
                  <a:latin typeface="思源黑体 CN Light" panose="020B0300000000000000" pitchFamily="34" charset="-122"/>
                  <a:ea typeface="思源黑体 CN Light" panose="020B0300000000000000" pitchFamily="34" charset="-122"/>
                </a:rPr>
                <a:t>年</a:t>
              </a:r>
              <a:r>
                <a:rPr lang="en-US" altLang="zh-CN" sz="1400" dirty="0">
                  <a:latin typeface="思源黑体 CN Light" panose="020B0300000000000000" pitchFamily="34" charset="-122"/>
                  <a:ea typeface="思源黑体 CN Light" panose="020B0300000000000000" pitchFamily="34" charset="-122"/>
                </a:rPr>
                <a:t>1</a:t>
              </a:r>
              <a:r>
                <a:rPr lang="zh-CN" altLang="en-US" sz="1400" dirty="0">
                  <a:latin typeface="思源黑体 CN Light" panose="020B0300000000000000" pitchFamily="34" charset="-122"/>
                  <a:ea typeface="思源黑体 CN Light" panose="020B0300000000000000" pitchFamily="34" charset="-122"/>
                </a:rPr>
                <a:t>月</a:t>
              </a:r>
              <a:r>
                <a:rPr lang="en-US" altLang="zh-CN" sz="1400" dirty="0">
                  <a:latin typeface="思源黑体 CN Light" panose="020B0300000000000000" pitchFamily="34" charset="-122"/>
                  <a:ea typeface="思源黑体 CN Light" panose="020B0300000000000000" pitchFamily="34" charset="-122"/>
                </a:rPr>
                <a:t>1</a:t>
              </a:r>
              <a:r>
                <a:rPr lang="zh-CN" altLang="en-US" sz="1400" dirty="0">
                  <a:latin typeface="思源黑体 CN Light" panose="020B0300000000000000" pitchFamily="34" charset="-122"/>
                  <a:ea typeface="思源黑体 CN Light" panose="020B0300000000000000" pitchFamily="34" charset="-122"/>
                </a:rPr>
                <a:t>日实施）。</a:t>
              </a:r>
              <a:endParaRPr lang="zh-CN" altLang="en-US" sz="1400" dirty="0">
                <a:latin typeface="思源黑体 CN Light" panose="020B0300000000000000" pitchFamily="34" charset="-122"/>
                <a:ea typeface="思源黑体 CN Light" panose="020B0300000000000000" pitchFamily="34" charset="-122"/>
              </a:endParaRPr>
            </a:p>
          </p:txBody>
        </p:sp>
      </p:grpSp>
      <p:grpSp>
        <p:nvGrpSpPr>
          <p:cNvPr id="26" name="组合 25"/>
          <p:cNvGrpSpPr/>
          <p:nvPr>
            <p:custDataLst>
              <p:tags r:id="rId14"/>
            </p:custDataLst>
          </p:nvPr>
        </p:nvGrpSpPr>
        <p:grpSpPr>
          <a:xfrm>
            <a:off x="6692119" y="1696589"/>
            <a:ext cx="5249580" cy="1060450"/>
            <a:chOff x="-4211808" y="1641821"/>
            <a:chExt cx="5249580" cy="1060450"/>
          </a:xfrm>
        </p:grpSpPr>
        <p:grpSp>
          <p:nvGrpSpPr>
            <p:cNvPr id="27" name="组合 26"/>
            <p:cNvGrpSpPr/>
            <p:nvPr/>
          </p:nvGrpSpPr>
          <p:grpSpPr>
            <a:xfrm>
              <a:off x="529772" y="1701746"/>
              <a:ext cx="508000" cy="508000"/>
              <a:chOff x="1088571" y="1763486"/>
              <a:chExt cx="508000" cy="508000"/>
            </a:xfrm>
          </p:grpSpPr>
          <p:sp>
            <p:nvSpPr>
              <p:cNvPr id="29" name="椭圆 28"/>
              <p:cNvSpPr/>
              <p:nvPr>
                <p:custDataLst>
                  <p:tags r:id="rId15"/>
                </p:custDataLst>
              </p:nvPr>
            </p:nvSpPr>
            <p:spPr>
              <a:xfrm>
                <a:off x="1088571" y="1763486"/>
                <a:ext cx="508000" cy="508000"/>
              </a:xfrm>
              <a:prstGeom prst="ellipse">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30" name="文本框 29"/>
              <p:cNvSpPr txBox="1"/>
              <p:nvPr>
                <p:custDataLst>
                  <p:tags r:id="rId16"/>
                </p:custDataLst>
              </p:nvPr>
            </p:nvSpPr>
            <p:spPr>
              <a:xfrm>
                <a:off x="1101960" y="1839953"/>
                <a:ext cx="427990" cy="368300"/>
              </a:xfrm>
              <a:prstGeom prst="rect">
                <a:avLst/>
              </a:prstGeom>
              <a:noFill/>
            </p:spPr>
            <p:txBody>
              <a:bodyPr wrap="none" rtlCol="0">
                <a:spAutoFit/>
              </a:bodyPr>
              <a:lstStyle/>
              <a:p>
                <a:r>
                  <a:rPr lang="en-US" altLang="zh-CN" dirty="0">
                    <a:solidFill>
                      <a:schemeClr val="bg1"/>
                    </a:solidFill>
                    <a:latin typeface="思源黑体 CN Light" panose="020B0300000000000000" pitchFamily="34" charset="-122"/>
                    <a:ea typeface="思源黑体 CN Light" panose="020B0300000000000000" pitchFamily="34" charset="-122"/>
                  </a:rPr>
                  <a:t>19</a:t>
                </a:r>
                <a:endParaRPr lang="zh-CN" altLang="en-US" dirty="0">
                  <a:solidFill>
                    <a:schemeClr val="bg1"/>
                  </a:solidFill>
                  <a:latin typeface="思源黑体 CN Light" panose="020B0300000000000000" pitchFamily="34" charset="-122"/>
                  <a:ea typeface="思源黑体 CN Light" panose="020B0300000000000000" pitchFamily="34" charset="-122"/>
                </a:endParaRPr>
              </a:p>
            </p:txBody>
          </p:sp>
        </p:grpSp>
        <p:sp>
          <p:nvSpPr>
            <p:cNvPr id="28" name="文本框 27"/>
            <p:cNvSpPr txBox="1"/>
            <p:nvPr>
              <p:custDataLst>
                <p:tags r:id="rId17"/>
              </p:custDataLst>
            </p:nvPr>
          </p:nvSpPr>
          <p:spPr>
            <a:xfrm>
              <a:off x="-4211808" y="1641821"/>
              <a:ext cx="4741545" cy="1060450"/>
            </a:xfrm>
            <a:prstGeom prst="rect">
              <a:avLst/>
            </a:prstGeom>
            <a:noFill/>
          </p:spPr>
          <p:txBody>
            <a:bodyPr wrap="square" rtlCol="0">
              <a:spAutoFit/>
            </a:bodyPr>
            <a:lstStyle/>
            <a:p>
              <a:pPr algn="r">
                <a:lnSpc>
                  <a:spcPct val="150000"/>
                </a:lnSpc>
              </a:pPr>
              <a:r>
                <a:rPr lang="zh-CN" altLang="en-US" sz="1400" dirty="0">
                  <a:latin typeface="思源黑体 CN Light" panose="020B0300000000000000" pitchFamily="34" charset="-122"/>
                  <a:ea typeface="思源黑体 CN Light" panose="020B0300000000000000" pitchFamily="34" charset="-122"/>
                </a:rPr>
                <a:t>《湖南省秸秆禁烧区和限烧区划定方案》（</a:t>
              </a:r>
              <a:r>
                <a:rPr lang="en-US" altLang="zh-CN" sz="1400" dirty="0">
                  <a:latin typeface="思源黑体 CN Light" panose="020B0300000000000000" pitchFamily="34" charset="-122"/>
                  <a:ea typeface="思源黑体 CN Light" panose="020B0300000000000000" pitchFamily="34" charset="-122"/>
                </a:rPr>
                <a:t>2025</a:t>
              </a:r>
              <a:r>
                <a:rPr lang="zh-CN" altLang="en-US" sz="1400" dirty="0">
                  <a:latin typeface="思源黑体 CN Light" panose="020B0300000000000000" pitchFamily="34" charset="-122"/>
                  <a:ea typeface="思源黑体 CN Light" panose="020B0300000000000000" pitchFamily="34" charset="-122"/>
                </a:rPr>
                <a:t>年</a:t>
              </a:r>
              <a:r>
                <a:rPr lang="en-US" altLang="zh-CN" sz="1400" dirty="0">
                  <a:latin typeface="思源黑体 CN Light" panose="020B0300000000000000" pitchFamily="34" charset="-122"/>
                  <a:ea typeface="思源黑体 CN Light" panose="020B0300000000000000" pitchFamily="34" charset="-122"/>
                </a:rPr>
                <a:t>6</a:t>
              </a:r>
              <a:r>
                <a:rPr lang="zh-CN" altLang="en-US" sz="1400" dirty="0">
                  <a:latin typeface="思源黑体 CN Light" panose="020B0300000000000000" pitchFamily="34" charset="-122"/>
                  <a:ea typeface="思源黑体 CN Light" panose="020B0300000000000000" pitchFamily="34" charset="-122"/>
                </a:rPr>
                <a:t>月</a:t>
              </a:r>
              <a:r>
                <a:rPr lang="en-US" altLang="zh-CN" sz="1400" dirty="0">
                  <a:latin typeface="思源黑体 CN Light" panose="020B0300000000000000" pitchFamily="34" charset="-122"/>
                  <a:ea typeface="思源黑体 CN Light" panose="020B0300000000000000" pitchFamily="34" charset="-122"/>
                </a:rPr>
                <a:t>5</a:t>
              </a:r>
              <a:r>
                <a:rPr lang="zh-CN" altLang="en-US" sz="1400" dirty="0">
                  <a:latin typeface="思源黑体 CN Light" panose="020B0300000000000000" pitchFamily="34" charset="-122"/>
                  <a:ea typeface="思源黑体 CN Light" panose="020B0300000000000000" pitchFamily="34" charset="-122"/>
                </a:rPr>
                <a:t>日印发，湘环发〔</a:t>
              </a:r>
              <a:r>
                <a:rPr lang="en-US" altLang="zh-CN" sz="1400" dirty="0">
                  <a:latin typeface="思源黑体 CN Light" panose="020B0300000000000000" pitchFamily="34" charset="-122"/>
                  <a:ea typeface="思源黑体 CN Light" panose="020B0300000000000000" pitchFamily="34" charset="-122"/>
                </a:rPr>
                <a:t>2025</a:t>
              </a:r>
              <a:r>
                <a:rPr lang="zh-CN" altLang="en-US" sz="1400" dirty="0">
                  <a:latin typeface="思源黑体 CN Light" panose="020B0300000000000000" pitchFamily="34" charset="-122"/>
                  <a:ea typeface="思源黑体 CN Light" panose="020B0300000000000000" pitchFamily="34" charset="-122"/>
                </a:rPr>
                <a:t>〕</a:t>
              </a:r>
              <a:r>
                <a:rPr lang="en-US" altLang="zh-CN" sz="1400" dirty="0">
                  <a:latin typeface="思源黑体 CN Light" panose="020B0300000000000000" pitchFamily="34" charset="-122"/>
                  <a:ea typeface="思源黑体 CN Light" panose="020B0300000000000000" pitchFamily="34" charset="-122"/>
                </a:rPr>
                <a:t>43 </a:t>
              </a:r>
              <a:r>
                <a:rPr lang="zh-CN" altLang="en-US" sz="1400" dirty="0">
                  <a:latin typeface="思源黑体 CN Light" panose="020B0300000000000000" pitchFamily="34" charset="-122"/>
                  <a:ea typeface="思源黑体 CN Light" panose="020B0300000000000000" pitchFamily="34" charset="-122"/>
                </a:rPr>
                <a:t>号，规范性文件编号</a:t>
              </a:r>
              <a:r>
                <a:rPr lang="en-US" altLang="zh-CN" sz="1400" dirty="0">
                  <a:latin typeface="思源黑体 CN Light" panose="020B0300000000000000" pitchFamily="34" charset="-122"/>
                  <a:ea typeface="思源黑体 CN Light" panose="020B0300000000000000" pitchFamily="34" charset="-122"/>
                </a:rPr>
                <a:t>HNPR-2025-13008</a:t>
              </a:r>
              <a:r>
                <a:rPr lang="zh-CN" altLang="en-US" sz="1400" dirty="0">
                  <a:latin typeface="思源黑体 CN Light" panose="020B0300000000000000" pitchFamily="34" charset="-122"/>
                  <a:ea typeface="思源黑体 CN Light" panose="020B0300000000000000" pitchFamily="34" charset="-122"/>
                </a:rPr>
                <a:t>）</a:t>
              </a:r>
              <a:endParaRPr lang="zh-CN" altLang="en-US" sz="1400" dirty="0">
                <a:latin typeface="思源黑体 CN Light" panose="020B0300000000000000" pitchFamily="34" charset="-122"/>
                <a:ea typeface="思源黑体 CN Light" panose="020B0300000000000000" pitchFamily="34" charset="-122"/>
              </a:endParaRPr>
            </a:p>
          </p:txBody>
        </p:sp>
      </p:grpSp>
      <p:grpSp>
        <p:nvGrpSpPr>
          <p:cNvPr id="44" name="组合 43"/>
          <p:cNvGrpSpPr/>
          <p:nvPr>
            <p:custDataLst>
              <p:tags r:id="rId18"/>
            </p:custDataLst>
          </p:nvPr>
        </p:nvGrpSpPr>
        <p:grpSpPr>
          <a:xfrm flipV="1">
            <a:off x="5699528" y="3321905"/>
            <a:ext cx="992420" cy="243979"/>
            <a:chOff x="5701352" y="1261823"/>
            <a:chExt cx="992420" cy="243979"/>
          </a:xfrm>
        </p:grpSpPr>
        <p:sp>
          <p:nvSpPr>
            <p:cNvPr id="45" name="直角三角形 44"/>
            <p:cNvSpPr/>
            <p:nvPr>
              <p:custDataLst>
                <p:tags r:id="rId19"/>
              </p:custDataLst>
            </p:nvPr>
          </p:nvSpPr>
          <p:spPr>
            <a:xfrm flipH="1">
              <a:off x="5701352" y="1261823"/>
              <a:ext cx="243979" cy="243979"/>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46" name="直角三角形 45"/>
            <p:cNvSpPr/>
            <p:nvPr>
              <p:custDataLst>
                <p:tags r:id="rId20"/>
              </p:custDataLst>
            </p:nvPr>
          </p:nvSpPr>
          <p:spPr>
            <a:xfrm>
              <a:off x="6449793" y="1261823"/>
              <a:ext cx="243979" cy="243979"/>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grpSp>
      <p:pic>
        <p:nvPicPr>
          <p:cNvPr id="4" name="Picture 3" descr="C:\Users\PC\Desktop\zqq\ga_0000_-----3-----.png"/>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b="18466"/>
          <a:stretch>
            <a:fillRect/>
          </a:stretch>
        </p:blipFill>
        <p:spPr bwMode="auto">
          <a:xfrm>
            <a:off x="-14797" y="5352199"/>
            <a:ext cx="12206797" cy="153683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图片 4"/>
          <p:cNvPicPr/>
          <p:nvPr/>
        </p:nvPicPr>
        <p:blipFill>
          <a:blip r:embed="rId22"/>
          <a:stretch>
            <a:fillRect/>
          </a:stretch>
        </p:blipFill>
        <p:spPr>
          <a:xfrm>
            <a:off x="1097280" y="3757295"/>
            <a:ext cx="4231005" cy="2173605"/>
          </a:xfrm>
          <a:prstGeom prst="rect">
            <a:avLst/>
          </a:prstGeom>
        </p:spPr>
      </p:pic>
      <p:pic>
        <p:nvPicPr>
          <p:cNvPr id="8" name="图片 7"/>
          <p:cNvPicPr>
            <a:picLocks noChangeAspect="1"/>
          </p:cNvPicPr>
          <p:nvPr/>
        </p:nvPicPr>
        <p:blipFill>
          <a:blip r:embed="rId23"/>
          <a:stretch>
            <a:fillRect/>
          </a:stretch>
        </p:blipFill>
        <p:spPr>
          <a:xfrm>
            <a:off x="6693535" y="3757295"/>
            <a:ext cx="3971925" cy="2174240"/>
          </a:xfrm>
          <a:prstGeom prst="rect">
            <a:avLst/>
          </a:prstGeom>
        </p:spPr>
      </p:pic>
    </p:spTree>
  </p:cSld>
  <p:clrMapOvr>
    <a:masterClrMapping/>
  </p:clrMapOvr>
</p:sld>
</file>

<file path=ppt/tags/tag1.xml><?xml version="1.0" encoding="utf-8"?>
<p:tagLst xmlns:p="http://schemas.openxmlformats.org/presentationml/2006/main">
  <p:tag name="PA" val="v5.2.8"/>
</p:tagLst>
</file>

<file path=ppt/tags/tag10.xml><?xml version="1.0" encoding="utf-8"?>
<p:tagLst xmlns:p="http://schemas.openxmlformats.org/presentationml/2006/main">
  <p:tag name="KSO_WM_DIAGRAM_VIRTUALLY_FRAME" val="{&quot;height&quot;:176.36984251968505,&quot;left&quot;:71.13464566929134,&quot;top&quot;:253.06503937007875,&quot;width&quot;:806.0081889763779}"/>
</p:tagLst>
</file>

<file path=ppt/tags/tag11.xml><?xml version="1.0" encoding="utf-8"?>
<p:tagLst xmlns:p="http://schemas.openxmlformats.org/presentationml/2006/main">
  <p:tag name="KSO_WM_DIAGRAM_VIRTUALLY_FRAME" val="{&quot;height&quot;:176.36984251968505,&quot;left&quot;:71.13464566929134,&quot;top&quot;:253.06503937007875,&quot;width&quot;:806.0081889763779}"/>
</p:tagLst>
</file>

<file path=ppt/tags/tag12.xml><?xml version="1.0" encoding="utf-8"?>
<p:tagLst xmlns:p="http://schemas.openxmlformats.org/presentationml/2006/main">
  <p:tag name="KSO_WM_DIAGRAM_VIRTUALLY_FRAME" val="{&quot;height&quot;:176.36984251968505,&quot;left&quot;:71.13464566929134,&quot;top&quot;:253.06503937007875,&quot;width&quot;:806.0081889763779}"/>
</p:tagLst>
</file>

<file path=ppt/tags/tag13.xml><?xml version="1.0" encoding="utf-8"?>
<p:tagLst xmlns:p="http://schemas.openxmlformats.org/presentationml/2006/main">
  <p:tag name="KSO_WM_DIAGRAM_VIRTUALLY_FRAME" val="{&quot;height&quot;:176.36984251968505,&quot;left&quot;:71.13464566929134,&quot;top&quot;:253.06503937007875,&quot;width&quot;:806.0081889763779}"/>
</p:tagLst>
</file>

<file path=ppt/tags/tag14.xml><?xml version="1.0" encoding="utf-8"?>
<p:tagLst xmlns:p="http://schemas.openxmlformats.org/presentationml/2006/main">
  <p:tag name="KSO_WM_DIAGRAM_VIRTUALLY_FRAME" val="{&quot;height&quot;:176.36984251968505,&quot;left&quot;:71.13464566929134,&quot;top&quot;:253.06503937007875,&quot;width&quot;:806.0081889763779}"/>
</p:tagLst>
</file>

<file path=ppt/tags/tag15.xml><?xml version="1.0" encoding="utf-8"?>
<p:tagLst xmlns:p="http://schemas.openxmlformats.org/presentationml/2006/main">
  <p:tag name="KSO_WM_DIAGRAM_VIRTUALLY_FRAME" val="{&quot;height&quot;:176.36984251968505,&quot;left&quot;:71.13464566929134,&quot;top&quot;:253.06503937007875,&quot;width&quot;:806.0081889763779}"/>
</p:tagLst>
</file>

<file path=ppt/tags/tag16.xml><?xml version="1.0" encoding="utf-8"?>
<p:tagLst xmlns:p="http://schemas.openxmlformats.org/presentationml/2006/main">
  <p:tag name="KSO_WM_DIAGRAM_VIRTUALLY_FRAME" val="{&quot;height&quot;:176.36984251968505,&quot;left&quot;:71.13464566929134,&quot;top&quot;:253.06503937007875,&quot;width&quot;:806.0081889763779}"/>
</p:tagLst>
</file>

<file path=ppt/tags/tag17.xml><?xml version="1.0" encoding="utf-8"?>
<p:tagLst xmlns:p="http://schemas.openxmlformats.org/presentationml/2006/main">
  <p:tag name="KSO_WM_DIAGRAM_VIRTUALLY_FRAME" val="{&quot;height&quot;:176.36984251968505,&quot;left&quot;:71.13464566929134,&quot;top&quot;:253.06503937007875,&quot;width&quot;:806.0081889763779}"/>
</p:tagLst>
</file>

<file path=ppt/tags/tag18.xml><?xml version="1.0" encoding="utf-8"?>
<p:tagLst xmlns:p="http://schemas.openxmlformats.org/presentationml/2006/main">
  <p:tag name="KSO_WM_DIAGRAM_VIRTUALLY_FRAME" val="{&quot;height&quot;:176.36984251968505,&quot;left&quot;:71.13464566929134,&quot;top&quot;:253.06503937007875,&quot;width&quot;:806.0081889763779}"/>
</p:tagLst>
</file>

<file path=ppt/tags/tag19.xml><?xml version="1.0" encoding="utf-8"?>
<p:tagLst xmlns:p="http://schemas.openxmlformats.org/presentationml/2006/main">
  <p:tag name="KSO_WM_DIAGRAM_VIRTUALLY_FRAME" val="{&quot;height&quot;:176.36984251968505,&quot;left&quot;:71.13464566929134,&quot;top&quot;:253.06503937007875,&quot;width&quot;:806.0081889763779}"/>
</p:tagLst>
</file>

<file path=ppt/tags/tag2.xml><?xml version="1.0" encoding="utf-8"?>
<p:tagLst xmlns:p="http://schemas.openxmlformats.org/presentationml/2006/main">
  <p:tag name="PA" val="v5.2.8"/>
</p:tagLst>
</file>

<file path=ppt/tags/tag20.xml><?xml version="1.0" encoding="utf-8"?>
<p:tagLst xmlns:p="http://schemas.openxmlformats.org/presentationml/2006/main">
  <p:tag name="KSO_WM_DIAGRAM_VIRTUALLY_FRAME" val="{&quot;height&quot;:176.36984251968505,&quot;left&quot;:71.13464566929134,&quot;top&quot;:253.06503937007875,&quot;width&quot;:806.0081889763779}"/>
</p:tagLst>
</file>

<file path=ppt/tags/tag21.xml><?xml version="1.0" encoding="utf-8"?>
<p:tagLst xmlns:p="http://schemas.openxmlformats.org/presentationml/2006/main">
  <p:tag name="KSO_WM_DIAGRAM_VIRTUALLY_FRAME" val="{&quot;height&quot;:176.36984251968505,&quot;left&quot;:71.13464566929134,&quot;top&quot;:253.06503937007875,&quot;width&quot;:806.0081889763779}"/>
</p:tagLst>
</file>

<file path=ppt/tags/tag22.xml><?xml version="1.0" encoding="utf-8"?>
<p:tagLst xmlns:p="http://schemas.openxmlformats.org/presentationml/2006/main">
  <p:tag name="KSO_WM_DIAGRAM_VIRTUALLY_FRAME" val="{&quot;height&quot;:176.36984251968505,&quot;left&quot;:71.13464566929134,&quot;top&quot;:253.06503937007875,&quot;width&quot;:806.0081889763779}"/>
</p:tagLst>
</file>

<file path=ppt/tags/tag23.xml><?xml version="1.0" encoding="utf-8"?>
<p:tagLst xmlns:p="http://schemas.openxmlformats.org/presentationml/2006/main">
  <p:tag name="KSO_WM_DIAGRAM_VIRTUALLY_FRAME" val="{&quot;height&quot;:376.62850393700785,&quot;left&quot;:41.71433070866142,&quot;top&quot;:96.42645669291338,&quot;width&quot;:898.5769291338584}"/>
</p:tagLst>
</file>

<file path=ppt/tags/tag24.xml><?xml version="1.0" encoding="utf-8"?>
<p:tagLst xmlns:p="http://schemas.openxmlformats.org/presentationml/2006/main">
  <p:tag name="KSO_WM_DIAGRAM_VIRTUALLY_FRAME" val="{&quot;height&quot;:376.62850393700785,&quot;left&quot;:41.71433070866142,&quot;top&quot;:96.42645669291338,&quot;width&quot;:898.5769291338584}"/>
</p:tagLst>
</file>

<file path=ppt/tags/tag25.xml><?xml version="1.0" encoding="utf-8"?>
<p:tagLst xmlns:p="http://schemas.openxmlformats.org/presentationml/2006/main">
  <p:tag name="KSO_WM_DIAGRAM_VIRTUALLY_FRAME" val="{&quot;height&quot;:376.62850393700785,&quot;left&quot;:41.71433070866142,&quot;top&quot;:96.42645669291338,&quot;width&quot;:898.5769291338584}"/>
</p:tagLst>
</file>

<file path=ppt/tags/tag26.xml><?xml version="1.0" encoding="utf-8"?>
<p:tagLst xmlns:p="http://schemas.openxmlformats.org/presentationml/2006/main">
  <p:tag name="KSO_WM_DIAGRAM_VIRTUALLY_FRAME" val="{&quot;height&quot;:376.62850393700785,&quot;left&quot;:41.71433070866142,&quot;top&quot;:96.42645669291338,&quot;width&quot;:898.5769291338584}"/>
</p:tagLst>
</file>

<file path=ppt/tags/tag27.xml><?xml version="1.0" encoding="utf-8"?>
<p:tagLst xmlns:p="http://schemas.openxmlformats.org/presentationml/2006/main">
  <p:tag name="KSO_WM_DIAGRAM_VIRTUALLY_FRAME" val="{&quot;height&quot;:376.62850393700785,&quot;left&quot;:41.71433070866142,&quot;top&quot;:96.42645669291338,&quot;width&quot;:898.5769291338584}"/>
</p:tagLst>
</file>

<file path=ppt/tags/tag28.xml><?xml version="1.0" encoding="utf-8"?>
<p:tagLst xmlns:p="http://schemas.openxmlformats.org/presentationml/2006/main">
  <p:tag name="KSO_WM_DIAGRAM_VIRTUALLY_FRAME" val="{&quot;height&quot;:376.62850393700785,&quot;left&quot;:41.71433070866142,&quot;top&quot;:96.42645669291338,&quot;width&quot;:898.5769291338584}"/>
</p:tagLst>
</file>

<file path=ppt/tags/tag29.xml><?xml version="1.0" encoding="utf-8"?>
<p:tagLst xmlns:p="http://schemas.openxmlformats.org/presentationml/2006/main">
  <p:tag name="KSO_WM_DIAGRAM_VIRTUALLY_FRAME" val="{&quot;height&quot;:376.62850393700785,&quot;left&quot;:41.71433070866142,&quot;top&quot;:96.42645669291338,&quot;width&quot;:898.5769291338584}"/>
</p:tagLst>
</file>

<file path=ppt/tags/tag3.xml><?xml version="1.0" encoding="utf-8"?>
<p:tagLst xmlns:p="http://schemas.openxmlformats.org/presentationml/2006/main">
  <p:tag name="PA" val="v5.2.8"/>
</p:tagLst>
</file>

<file path=ppt/tags/tag30.xml><?xml version="1.0" encoding="utf-8"?>
<p:tagLst xmlns:p="http://schemas.openxmlformats.org/presentationml/2006/main">
  <p:tag name="KSO_WM_DIAGRAM_VIRTUALLY_FRAME" val="{&quot;height&quot;:376.62850393700785,&quot;left&quot;:41.71433070866142,&quot;top&quot;:96.42645669291338,&quot;width&quot;:898.5769291338584}"/>
</p:tagLst>
</file>

<file path=ppt/tags/tag31.xml><?xml version="1.0" encoding="utf-8"?>
<p:tagLst xmlns:p="http://schemas.openxmlformats.org/presentationml/2006/main">
  <p:tag name="KSO_WM_DIAGRAM_VIRTUALLY_FRAME" val="{&quot;height&quot;:376.62850393700785,&quot;left&quot;:41.71433070866142,&quot;top&quot;:96.42645669291338,&quot;width&quot;:898.5769291338584}"/>
</p:tagLst>
</file>

<file path=ppt/tags/tag32.xml><?xml version="1.0" encoding="utf-8"?>
<p:tagLst xmlns:p="http://schemas.openxmlformats.org/presentationml/2006/main">
  <p:tag name="KSO_WM_DIAGRAM_VIRTUALLY_FRAME" val="{&quot;height&quot;:376.62850393700785,&quot;left&quot;:41.71433070866142,&quot;top&quot;:96.42645669291338,&quot;width&quot;:898.5769291338584}"/>
</p:tagLst>
</file>

<file path=ppt/tags/tag33.xml><?xml version="1.0" encoding="utf-8"?>
<p:tagLst xmlns:p="http://schemas.openxmlformats.org/presentationml/2006/main">
  <p:tag name="KSO_WM_DIAGRAM_VIRTUALLY_FRAME" val="{&quot;height&quot;:376.62850393700785,&quot;left&quot;:41.71433070866142,&quot;top&quot;:96.42645669291338,&quot;width&quot;:898.5769291338584}"/>
</p:tagLst>
</file>

<file path=ppt/tags/tag34.xml><?xml version="1.0" encoding="utf-8"?>
<p:tagLst xmlns:p="http://schemas.openxmlformats.org/presentationml/2006/main">
  <p:tag name="KSO_WM_DIAGRAM_VIRTUALLY_FRAME" val="{&quot;height&quot;:376.62850393700785,&quot;left&quot;:41.71433070866142,&quot;top&quot;:96.42645669291338,&quot;width&quot;:898.5769291338584}"/>
</p:tagLst>
</file>

<file path=ppt/tags/tag35.xml><?xml version="1.0" encoding="utf-8"?>
<p:tagLst xmlns:p="http://schemas.openxmlformats.org/presentationml/2006/main">
  <p:tag name="KSO_WM_DIAGRAM_VIRTUALLY_FRAME" val="{&quot;height&quot;:376.62850393700785,&quot;left&quot;:41.71433070866142,&quot;top&quot;:96.42645669291338,&quot;width&quot;:898.5769291338584}"/>
</p:tagLst>
</file>

<file path=ppt/tags/tag36.xml><?xml version="1.0" encoding="utf-8"?>
<p:tagLst xmlns:p="http://schemas.openxmlformats.org/presentationml/2006/main">
  <p:tag name="KSO_WM_DIAGRAM_VIRTUALLY_FRAME" val="{&quot;height&quot;:376.62850393700785,&quot;left&quot;:41.71433070866142,&quot;top&quot;:96.42645669291338,&quot;width&quot;:898.5769291338584}"/>
</p:tagLst>
</file>

<file path=ppt/tags/tag37.xml><?xml version="1.0" encoding="utf-8"?>
<p:tagLst xmlns:p="http://schemas.openxmlformats.org/presentationml/2006/main">
  <p:tag name="KSO_WM_DIAGRAM_VIRTUALLY_FRAME" val="{&quot;height&quot;:376.62850393700785,&quot;left&quot;:41.71433070866142,&quot;top&quot;:96.42645669291338,&quot;width&quot;:898.5769291338584}"/>
</p:tagLst>
</file>

<file path=ppt/tags/tag38.xml><?xml version="1.0" encoding="utf-8"?>
<p:tagLst xmlns:p="http://schemas.openxmlformats.org/presentationml/2006/main">
  <p:tag name="KSO_WM_DIAGRAM_VIRTUALLY_FRAME" val="{&quot;height&quot;:376.62850393700785,&quot;left&quot;:41.71433070866142,&quot;top&quot;:96.42645669291338,&quot;width&quot;:898.5769291338584}"/>
</p:tagLst>
</file>

<file path=ppt/tags/tag39.xml><?xml version="1.0" encoding="utf-8"?>
<p:tagLst xmlns:p="http://schemas.openxmlformats.org/presentationml/2006/main">
  <p:tag name="KSO_WM_DIAGRAM_VIRTUALLY_FRAME" val="{&quot;height&quot;:376.62850393700785,&quot;left&quot;:41.71433070866142,&quot;top&quot;:96.42645669291338,&quot;width&quot;:898.5769291338584}"/>
</p:tagLst>
</file>

<file path=ppt/tags/tag4.xml><?xml version="1.0" encoding="utf-8"?>
<p:tagLst xmlns:p="http://schemas.openxmlformats.org/presentationml/2006/main">
  <p:tag name="KSO_WM_DIAGRAM_VIRTUALLY_FRAME" val="{&quot;height&quot;:176.36984251968505,&quot;left&quot;:71.13464566929134,&quot;top&quot;:253.06503937007875,&quot;width&quot;:806.0081889763779}"/>
</p:tagLst>
</file>

<file path=ppt/tags/tag40.xml><?xml version="1.0" encoding="utf-8"?>
<p:tagLst xmlns:p="http://schemas.openxmlformats.org/presentationml/2006/main">
  <p:tag name="KSO_WM_DIAGRAM_VIRTUALLY_FRAME" val="{&quot;height&quot;:376.62850393700785,&quot;left&quot;:41.71433070866142,&quot;top&quot;:96.42645669291338,&quot;width&quot;:898.5769291338584}"/>
</p:tagLst>
</file>

<file path=ppt/tags/tag41.xml><?xml version="1.0" encoding="utf-8"?>
<p:tagLst xmlns:p="http://schemas.openxmlformats.org/presentationml/2006/main">
  <p:tag name="KSO_WM_DIAGRAM_VIRTUALLY_FRAME" val="{&quot;height&quot;:376.62850393700785,&quot;left&quot;:41.71433070866142,&quot;top&quot;:96.42645669291338,&quot;width&quot;:898.5769291338584}"/>
</p:tagLst>
</file>

<file path=ppt/tags/tag42.xml><?xml version="1.0" encoding="utf-8"?>
<p:tagLst xmlns:p="http://schemas.openxmlformats.org/presentationml/2006/main">
  <p:tag name="KSO_WM_DIAGRAM_VIRTUALLY_FRAME" val="{&quot;height&quot;:376.62850393700785,&quot;left&quot;:41.71433070866142,&quot;top&quot;:96.42645669291338,&quot;width&quot;:898.5769291338584}"/>
</p:tagLst>
</file>

<file path=ppt/tags/tag43.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44.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45.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46.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47.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48.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49.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5.xml><?xml version="1.0" encoding="utf-8"?>
<p:tagLst xmlns:p="http://schemas.openxmlformats.org/presentationml/2006/main">
  <p:tag name="KSO_WM_DIAGRAM_VIRTUALLY_FRAME" val="{&quot;height&quot;:176.36984251968505,&quot;left&quot;:71.13464566929134,&quot;top&quot;:253.06503937007875,&quot;width&quot;:806.0081889763779}"/>
</p:tagLst>
</file>

<file path=ppt/tags/tag50.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51.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52.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53.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54.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55.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56.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57.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58.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59.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6.xml><?xml version="1.0" encoding="utf-8"?>
<p:tagLst xmlns:p="http://schemas.openxmlformats.org/presentationml/2006/main">
  <p:tag name="KSO_WM_DIAGRAM_VIRTUALLY_FRAME" val="{&quot;height&quot;:176.36984251968505,&quot;left&quot;:71.13464566929134,&quot;top&quot;:253.06503937007875,&quot;width&quot;:806.0081889763779}"/>
</p:tagLst>
</file>

<file path=ppt/tags/tag60.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61.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62.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63.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64.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65.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66.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67.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68.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69.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7.xml><?xml version="1.0" encoding="utf-8"?>
<p:tagLst xmlns:p="http://schemas.openxmlformats.org/presentationml/2006/main">
  <p:tag name="KSO_WM_DIAGRAM_VIRTUALLY_FRAME" val="{&quot;height&quot;:176.36984251968505,&quot;left&quot;:71.13464566929134,&quot;top&quot;:253.06503937007875,&quot;width&quot;:806.0081889763779}"/>
</p:tagLst>
</file>

<file path=ppt/tags/tag70.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71.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72.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73.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74.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75.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76.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77.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78.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79.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8.xml><?xml version="1.0" encoding="utf-8"?>
<p:tagLst xmlns:p="http://schemas.openxmlformats.org/presentationml/2006/main">
  <p:tag name="KSO_WM_DIAGRAM_VIRTUALLY_FRAME" val="{&quot;height&quot;:176.36984251968505,&quot;left&quot;:71.13464566929134,&quot;top&quot;:253.06503937007875,&quot;width&quot;:806.0081889763779}"/>
</p:tagLst>
</file>

<file path=ppt/tags/tag80.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81.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82.xml><?xml version="1.0" encoding="utf-8"?>
<p:tagLst xmlns:p="http://schemas.openxmlformats.org/presentationml/2006/main">
  <p:tag name="KSO_WM_DIAGRAM_VIRTUALLY_FRAME" val="{&quot;height&quot;:447.5659842519684,&quot;left&quot;:-2.285748031496063,&quot;top&quot;:92.06015748031496,&quot;width&quot;:872.0444881889764}"/>
</p:tagLst>
</file>

<file path=ppt/tags/tag83.xml><?xml version="1.0" encoding="utf-8"?>
<p:tagLst xmlns:p="http://schemas.openxmlformats.org/presentationml/2006/main">
  <p:tag name="ISLIDE.ICON" val="#134297;#371928;#371928;#51602;#402312;#166757;"/>
</p:tagLst>
</file>

<file path=ppt/tags/tag84.xml><?xml version="1.0" encoding="utf-8"?>
<p:tagLst xmlns:p="http://schemas.openxmlformats.org/presentationml/2006/main">
  <p:tag name="KSO_WM_DIAGRAM_VIRTUALLY_FRAME" val="{&quot;height&quot;:910.836062992126,&quot;left&quot;:85.83204724409448,&quot;top&quot;:112.66393700787401,&quot;width&quot;:802.3961417322834}"/>
</p:tagLst>
</file>

<file path=ppt/tags/tag85.xml><?xml version="1.0" encoding="utf-8"?>
<p:tagLst xmlns:p="http://schemas.openxmlformats.org/presentationml/2006/main">
  <p:tag name="KSO_WM_DIAGRAM_VIRTUALLY_FRAME" val="{&quot;height&quot;:910.836062992126,&quot;left&quot;:85.83204724409448,&quot;top&quot;:112.66393700787401,&quot;width&quot;:802.3961417322834}"/>
</p:tagLst>
</file>

<file path=ppt/tags/tag86.xml><?xml version="1.0" encoding="utf-8"?>
<p:tagLst xmlns:p="http://schemas.openxmlformats.org/presentationml/2006/main">
  <p:tag name="KSO_WM_DIAGRAM_VIRTUALLY_FRAME" val="{&quot;height&quot;:910.836062992126,&quot;left&quot;:85.83204724409448,&quot;top&quot;:112.66393700787401,&quot;width&quot;:802.3961417322834}"/>
</p:tagLst>
</file>

<file path=ppt/tags/tag87.xml><?xml version="1.0" encoding="utf-8"?>
<p:tagLst xmlns:p="http://schemas.openxmlformats.org/presentationml/2006/main">
  <p:tag name="KSO_WM_DIAGRAM_VIRTUALLY_FRAME" val="{&quot;height&quot;:910.836062992126,&quot;left&quot;:85.83204724409448,&quot;top&quot;:112.66393700787401,&quot;width&quot;:802.3961417322834}"/>
</p:tagLst>
</file>

<file path=ppt/tags/tag88.xml><?xml version="1.0" encoding="utf-8"?>
<p:tagLst xmlns:p="http://schemas.openxmlformats.org/presentationml/2006/main">
  <p:tag name="KSO_WM_DIAGRAM_VIRTUALLY_FRAME" val="{&quot;height&quot;:375.795905511811,&quot;left&quot;:53.65905511811023,&quot;top&quot;:100.0111811023622,&quot;width&quot;:830.2695275590552}"/>
</p:tagLst>
</file>

<file path=ppt/tags/tag89.xml><?xml version="1.0" encoding="utf-8"?>
<p:tagLst xmlns:p="http://schemas.openxmlformats.org/presentationml/2006/main">
  <p:tag name="KSO_WM_DIAGRAM_VIRTUALLY_FRAME" val="{&quot;height&quot;:375.795905511811,&quot;left&quot;:53.65905511811023,&quot;top&quot;:100.0111811023622,&quot;width&quot;:830.2695275590552}"/>
</p:tagLst>
</file>

<file path=ppt/tags/tag9.xml><?xml version="1.0" encoding="utf-8"?>
<p:tagLst xmlns:p="http://schemas.openxmlformats.org/presentationml/2006/main">
  <p:tag name="KSO_WM_DIAGRAM_VIRTUALLY_FRAME" val="{&quot;height&quot;:176.36984251968505,&quot;left&quot;:71.13464566929134,&quot;top&quot;:253.06503937007875,&quot;width&quot;:806.0081889763779}"/>
</p:tagLst>
</file>

<file path=ppt/tags/tag90.xml><?xml version="1.0" encoding="utf-8"?>
<p:tagLst xmlns:p="http://schemas.openxmlformats.org/presentationml/2006/main">
  <p:tag name="KSO_WM_DIAGRAM_VIRTUALLY_FRAME" val="{&quot;height&quot;:375.795905511811,&quot;left&quot;:53.65905511811023,&quot;top&quot;:100.0111811023622,&quot;width&quot;:830.2695275590552}"/>
</p:tagLst>
</file>

<file path=ppt/tags/tag91.xml><?xml version="1.0" encoding="utf-8"?>
<p:tagLst xmlns:p="http://schemas.openxmlformats.org/presentationml/2006/main">
  <p:tag name="KSO_WM_DIAGRAM_VIRTUALLY_FRAME" val="{&quot;height&quot;:375.795905511811,&quot;left&quot;:53.65905511811023,&quot;top&quot;:100.0111811023622,&quot;width&quot;:830.2695275590552}"/>
</p:tagLst>
</file>

<file path=ppt/tags/tag92.xml><?xml version="1.0" encoding="utf-8"?>
<p:tagLst xmlns:p="http://schemas.openxmlformats.org/presentationml/2006/main">
  <p:tag name="KSO_WM_DIAGRAM_VIRTUALLY_FRAME" val="{&quot;height&quot;:375.795905511811,&quot;left&quot;:53.65905511811023,&quot;top&quot;:100.0111811023622,&quot;width&quot;:830.2695275590552}"/>
</p:tagLst>
</file>

<file path=ppt/tags/tag93.xml><?xml version="1.0" encoding="utf-8"?>
<p:tagLst xmlns:p="http://schemas.openxmlformats.org/presentationml/2006/main">
  <p:tag name="KSO_WPP_MARK_KEY" val="9df6cfd3-bcbc-48a3-972d-75a96b2a046d"/>
  <p:tag name="COMMONDATA" val="eyJoZGlkIjoiN2JhNjFlOGI3NWU3OTMyZDg5YWIxNTE2Mjk5YWMxMjk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2738</Words>
  <Application>WPS 演示</Application>
  <PresentationFormat>宽屏</PresentationFormat>
  <Paragraphs>245</Paragraphs>
  <Slides>20</Slides>
  <Notes>1</Notes>
  <HiddenSlides>1</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20</vt:i4>
      </vt:variant>
    </vt:vector>
  </HeadingPairs>
  <TitlesOfParts>
    <vt:vector size="32" baseType="lpstr">
      <vt:lpstr>Arial</vt:lpstr>
      <vt:lpstr>宋体</vt:lpstr>
      <vt:lpstr>Wingdings</vt:lpstr>
      <vt:lpstr>思源黑体 CN Light</vt:lpstr>
      <vt:lpstr>优设标题黑</vt:lpstr>
      <vt:lpstr>思源宋体 CN Heavy</vt:lpstr>
      <vt:lpstr>微软雅黑</vt:lpstr>
      <vt:lpstr>Arial Unicode MS</vt:lpstr>
      <vt:lpstr>思源黑体 CN Bold</vt:lpstr>
      <vt:lpstr>等线</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cly</dc:creator>
  <cp:lastModifiedBy>那就这样吧！</cp:lastModifiedBy>
  <cp:revision>34</cp:revision>
  <dcterms:created xsi:type="dcterms:W3CDTF">2022-10-14T01:01:00Z</dcterms:created>
  <dcterms:modified xsi:type="dcterms:W3CDTF">2025-08-22T06:00:09Z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1B1F1BBC872E43DCB2E7C865E057F76B_11</vt:lpwstr>
  </property>
  <property fmtid="{D5CDD505-2E9C-101B-9397-08002B2CF9AE}" pid="3" name="KSOProductBuildVer">
    <vt:lpwstr>2052-12.1.0.22529</vt:lpwstr>
  </property>
  <property fmtid="{D5CDD505-2E9C-101B-9397-08002B2CF9AE}" pid="4" name="KSOTemplateUUID">
    <vt:lpwstr>v1.0_mb_j47N+KwtEiREKE4B1S3ZPw==</vt:lpwstr>
  </property>
</Properties>
</file>